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99"/>
  </p:normalViewPr>
  <p:slideViewPr>
    <p:cSldViewPr snapToGrid="0" snapToObjects="1">
      <p:cViewPr varScale="1">
        <p:scale>
          <a:sx n="84" d="100"/>
          <a:sy n="84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5CDFD0-4F4B-444A-8934-C33CE0C2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BF28A50-DF6B-954B-AEA4-5DD611B57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0BC831-4A80-CC4A-A9F2-2288526C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6416D1-F5F5-574D-9885-61FEE747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D47D88-7EC3-5446-8080-2FC28A8F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76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4571B-D745-3E4B-BCE6-79F47C4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CC2136-D696-5D43-BAF9-849FE97E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79BA6F-B376-7F40-B6A9-D5CEE806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AC2224-659D-A34B-AF87-16ACF3E8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B91EAB-C0BC-454A-8C4E-26722B34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4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46BC00-76D7-1F4E-9667-7567F0545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C072C7-BF74-DC45-B6C5-21895E2F8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F7469D-C808-B745-B165-B09CD277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F307A0-C12E-114D-BDBC-6483101E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2D4AF2-BDCD-A449-AB4B-4DF7636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20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9EB18-DC63-9947-91DF-6B6254AE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F10D02-149B-6D4E-8EB5-36F514C9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FA56FC-8491-0E4A-8241-12480FBC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18EFED-E473-D942-8954-5CD07271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40E074-ABC8-444A-9DCB-D4B1BA41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33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74D2DC-2A6D-CC4C-B185-5532333B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58A6BD-7801-DC45-AB83-7F6E74F2F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EB07A2-1BDC-C54C-961F-0360B84E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D9711F-0DC1-DC4C-93EA-3DD4801B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F3EEA6-EB4E-A841-8F21-D5D8E106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04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820877-72FF-CA4D-A5C9-FBAA46E0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7A7ECF-B5E7-4C41-B6A9-D2ADDC542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9041B4D-1692-A74B-BE0D-7E5BFBB2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100C2B-9301-044E-9E39-40FC4459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9239B5-AD90-1144-BA17-3AE4A885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0A1965-9F0D-CF4E-8859-F5F2822C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99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52E49E-A5F8-7A45-8F96-844B9340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535B30-AA68-7548-AB65-61BA980F9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DD80C3-5602-2F4D-8334-A6C1F0C67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6F9D96E-F4CA-0C40-91CC-D9B40C279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203EB74-B73F-5340-82F7-767A33CC8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E0EA2B6-EBCD-3E40-BDBF-D73D703FE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555C1A1-20A8-DE42-B662-DC0312EE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449DF2-DA52-8743-96E3-3B2BC730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66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57473-1DB9-9E4D-894A-8BFB2C40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C4F4EA-6F66-1C4D-A833-015F3C7B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60A7362-0E3E-2643-B8D2-ECC4DD02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FB4559-11CB-BD4A-BF00-38DF52F9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48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9D3686B-DDDA-BC48-8605-AF0976F4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C57358-7B55-2448-A19A-F13CC650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F29895-4933-714D-8F88-8E7B6B98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07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D3EF1-CF33-3C4C-BC5D-03E838A8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BC312-0900-154A-85D2-0BEAF42A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B8CD83-E9A6-CA4D-8BA8-5D35D3E0B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9CD442-1A18-9A48-B6D6-1EA4D004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5B5121-8FCC-C445-BD92-88566E1F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F83C80-C63F-D943-9204-8AF4C420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52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51512-F905-2244-8C98-0F741D7C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34993E-0057-F043-946A-798B54371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90699E-9C82-3646-B361-5EA487181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740292-12F7-1B47-BA7D-66B9FBFC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1168AA-FF73-0745-B0C7-66395623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2E9714-D701-2A45-97F5-D2CDB71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59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781D472-293E-864C-93FA-7E2C4684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05B550-ABD6-184A-A552-81E0C1706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463EA0-01B7-6B43-A2FC-875A4F4DB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7F6A4-72A2-AA43-91C9-97C3D737711C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83B04A-B98B-284C-8EE5-E3F6E6F33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0AC5C2-B530-D444-82BB-70F19800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9332E-6460-2D42-A932-F71065CEC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5" Type="http://schemas.openxmlformats.org/officeDocument/2006/relationships/image" Target="../media/image4.svg"/><Relationship Id="rId61" Type="http://schemas.openxmlformats.org/officeDocument/2006/relationships/image" Target="../media/image60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7.png"/><Relationship Id="rId21" Type="http://schemas.openxmlformats.org/officeDocument/2006/relationships/image" Target="../media/image822.svg"/><Relationship Id="rId42" Type="http://schemas.openxmlformats.org/officeDocument/2006/relationships/image" Target="../media/image843.png"/><Relationship Id="rId47" Type="http://schemas.openxmlformats.org/officeDocument/2006/relationships/image" Target="../media/image848.svg"/><Relationship Id="rId63" Type="http://schemas.openxmlformats.org/officeDocument/2006/relationships/image" Target="../media/image864.svg"/><Relationship Id="rId68" Type="http://schemas.openxmlformats.org/officeDocument/2006/relationships/image" Target="../media/image869.png"/><Relationship Id="rId84" Type="http://schemas.openxmlformats.org/officeDocument/2006/relationships/image" Target="../media/image885.png"/><Relationship Id="rId89" Type="http://schemas.openxmlformats.org/officeDocument/2006/relationships/image" Target="../media/image890.svg"/><Relationship Id="rId112" Type="http://schemas.openxmlformats.org/officeDocument/2006/relationships/image" Target="../media/image913.png"/><Relationship Id="rId16" Type="http://schemas.openxmlformats.org/officeDocument/2006/relationships/image" Target="../media/image817.png"/><Relationship Id="rId107" Type="http://schemas.openxmlformats.org/officeDocument/2006/relationships/image" Target="../media/image908.svg"/><Relationship Id="rId11" Type="http://schemas.openxmlformats.org/officeDocument/2006/relationships/image" Target="../media/image812.svg"/><Relationship Id="rId32" Type="http://schemas.openxmlformats.org/officeDocument/2006/relationships/image" Target="../media/image833.png"/><Relationship Id="rId37" Type="http://schemas.openxmlformats.org/officeDocument/2006/relationships/image" Target="../media/image838.svg"/><Relationship Id="rId53" Type="http://schemas.openxmlformats.org/officeDocument/2006/relationships/image" Target="../media/image854.svg"/><Relationship Id="rId58" Type="http://schemas.openxmlformats.org/officeDocument/2006/relationships/image" Target="../media/image859.png"/><Relationship Id="rId74" Type="http://schemas.openxmlformats.org/officeDocument/2006/relationships/image" Target="../media/image875.png"/><Relationship Id="rId79" Type="http://schemas.openxmlformats.org/officeDocument/2006/relationships/image" Target="../media/image880.svg"/><Relationship Id="rId102" Type="http://schemas.openxmlformats.org/officeDocument/2006/relationships/image" Target="../media/image903.png"/><Relationship Id="rId5" Type="http://schemas.openxmlformats.org/officeDocument/2006/relationships/image" Target="../media/image806.svg"/><Relationship Id="rId90" Type="http://schemas.openxmlformats.org/officeDocument/2006/relationships/image" Target="../media/image891.png"/><Relationship Id="rId95" Type="http://schemas.openxmlformats.org/officeDocument/2006/relationships/image" Target="../media/image896.svg"/><Relationship Id="rId22" Type="http://schemas.openxmlformats.org/officeDocument/2006/relationships/image" Target="../media/image823.png"/><Relationship Id="rId27" Type="http://schemas.openxmlformats.org/officeDocument/2006/relationships/image" Target="../media/image828.svg"/><Relationship Id="rId43" Type="http://schemas.openxmlformats.org/officeDocument/2006/relationships/image" Target="../media/image844.svg"/><Relationship Id="rId48" Type="http://schemas.openxmlformats.org/officeDocument/2006/relationships/image" Target="../media/image849.png"/><Relationship Id="rId64" Type="http://schemas.openxmlformats.org/officeDocument/2006/relationships/image" Target="../media/image865.png"/><Relationship Id="rId69" Type="http://schemas.openxmlformats.org/officeDocument/2006/relationships/image" Target="../media/image870.svg"/><Relationship Id="rId113" Type="http://schemas.openxmlformats.org/officeDocument/2006/relationships/image" Target="../media/image914.svg"/><Relationship Id="rId80" Type="http://schemas.openxmlformats.org/officeDocument/2006/relationships/image" Target="../media/image881.png"/><Relationship Id="rId85" Type="http://schemas.openxmlformats.org/officeDocument/2006/relationships/image" Target="../media/image886.svg"/><Relationship Id="rId12" Type="http://schemas.openxmlformats.org/officeDocument/2006/relationships/image" Target="../media/image813.png"/><Relationship Id="rId17" Type="http://schemas.openxmlformats.org/officeDocument/2006/relationships/image" Target="../media/image818.svg"/><Relationship Id="rId33" Type="http://schemas.openxmlformats.org/officeDocument/2006/relationships/image" Target="../media/image834.svg"/><Relationship Id="rId38" Type="http://schemas.openxmlformats.org/officeDocument/2006/relationships/image" Target="../media/image839.png"/><Relationship Id="rId59" Type="http://schemas.openxmlformats.org/officeDocument/2006/relationships/image" Target="../media/image860.svg"/><Relationship Id="rId103" Type="http://schemas.openxmlformats.org/officeDocument/2006/relationships/image" Target="../media/image904.svg"/><Relationship Id="rId108" Type="http://schemas.openxmlformats.org/officeDocument/2006/relationships/image" Target="../media/image909.png"/><Relationship Id="rId54" Type="http://schemas.openxmlformats.org/officeDocument/2006/relationships/image" Target="../media/image855.png"/><Relationship Id="rId70" Type="http://schemas.openxmlformats.org/officeDocument/2006/relationships/image" Target="../media/image871.png"/><Relationship Id="rId75" Type="http://schemas.openxmlformats.org/officeDocument/2006/relationships/image" Target="../media/image876.svg"/><Relationship Id="rId91" Type="http://schemas.openxmlformats.org/officeDocument/2006/relationships/image" Target="../media/image892.svg"/><Relationship Id="rId96" Type="http://schemas.openxmlformats.org/officeDocument/2006/relationships/image" Target="../media/image8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7.png"/><Relationship Id="rId15" Type="http://schemas.openxmlformats.org/officeDocument/2006/relationships/image" Target="../media/image816.svg"/><Relationship Id="rId23" Type="http://schemas.openxmlformats.org/officeDocument/2006/relationships/image" Target="../media/image824.svg"/><Relationship Id="rId28" Type="http://schemas.openxmlformats.org/officeDocument/2006/relationships/image" Target="../media/image829.png"/><Relationship Id="rId36" Type="http://schemas.openxmlformats.org/officeDocument/2006/relationships/image" Target="../media/image837.png"/><Relationship Id="rId49" Type="http://schemas.openxmlformats.org/officeDocument/2006/relationships/image" Target="../media/image850.svg"/><Relationship Id="rId57" Type="http://schemas.openxmlformats.org/officeDocument/2006/relationships/image" Target="../media/image858.svg"/><Relationship Id="rId106" Type="http://schemas.openxmlformats.org/officeDocument/2006/relationships/image" Target="../media/image907.png"/><Relationship Id="rId10" Type="http://schemas.openxmlformats.org/officeDocument/2006/relationships/image" Target="../media/image811.png"/><Relationship Id="rId31" Type="http://schemas.openxmlformats.org/officeDocument/2006/relationships/image" Target="../media/image832.svg"/><Relationship Id="rId44" Type="http://schemas.openxmlformats.org/officeDocument/2006/relationships/image" Target="../media/image845.png"/><Relationship Id="rId52" Type="http://schemas.openxmlformats.org/officeDocument/2006/relationships/image" Target="../media/image853.png"/><Relationship Id="rId60" Type="http://schemas.openxmlformats.org/officeDocument/2006/relationships/image" Target="../media/image861.png"/><Relationship Id="rId65" Type="http://schemas.openxmlformats.org/officeDocument/2006/relationships/image" Target="../media/image866.svg"/><Relationship Id="rId73" Type="http://schemas.openxmlformats.org/officeDocument/2006/relationships/image" Target="../media/image874.svg"/><Relationship Id="rId78" Type="http://schemas.openxmlformats.org/officeDocument/2006/relationships/image" Target="../media/image879.png"/><Relationship Id="rId81" Type="http://schemas.openxmlformats.org/officeDocument/2006/relationships/image" Target="../media/image882.svg"/><Relationship Id="rId86" Type="http://schemas.openxmlformats.org/officeDocument/2006/relationships/image" Target="../media/image887.png"/><Relationship Id="rId94" Type="http://schemas.openxmlformats.org/officeDocument/2006/relationships/image" Target="../media/image895.png"/><Relationship Id="rId99" Type="http://schemas.openxmlformats.org/officeDocument/2006/relationships/image" Target="../media/image900.svg"/><Relationship Id="rId101" Type="http://schemas.openxmlformats.org/officeDocument/2006/relationships/image" Target="../media/image902.svg"/><Relationship Id="rId4" Type="http://schemas.openxmlformats.org/officeDocument/2006/relationships/image" Target="../media/image805.png"/><Relationship Id="rId9" Type="http://schemas.openxmlformats.org/officeDocument/2006/relationships/image" Target="../media/image810.svg"/><Relationship Id="rId13" Type="http://schemas.openxmlformats.org/officeDocument/2006/relationships/image" Target="../media/image814.svg"/><Relationship Id="rId18" Type="http://schemas.openxmlformats.org/officeDocument/2006/relationships/image" Target="../media/image819.png"/><Relationship Id="rId39" Type="http://schemas.openxmlformats.org/officeDocument/2006/relationships/image" Target="../media/image840.svg"/><Relationship Id="rId109" Type="http://schemas.openxmlformats.org/officeDocument/2006/relationships/image" Target="../media/image910.svg"/><Relationship Id="rId34" Type="http://schemas.openxmlformats.org/officeDocument/2006/relationships/image" Target="../media/image835.png"/><Relationship Id="rId50" Type="http://schemas.openxmlformats.org/officeDocument/2006/relationships/image" Target="../media/image851.png"/><Relationship Id="rId55" Type="http://schemas.openxmlformats.org/officeDocument/2006/relationships/image" Target="../media/image856.svg"/><Relationship Id="rId76" Type="http://schemas.openxmlformats.org/officeDocument/2006/relationships/image" Target="../media/image877.png"/><Relationship Id="rId97" Type="http://schemas.openxmlformats.org/officeDocument/2006/relationships/image" Target="../media/image898.svg"/><Relationship Id="rId104" Type="http://schemas.openxmlformats.org/officeDocument/2006/relationships/image" Target="../media/image905.png"/><Relationship Id="rId7" Type="http://schemas.openxmlformats.org/officeDocument/2006/relationships/image" Target="../media/image808.svg"/><Relationship Id="rId71" Type="http://schemas.openxmlformats.org/officeDocument/2006/relationships/image" Target="../media/image872.svg"/><Relationship Id="rId92" Type="http://schemas.openxmlformats.org/officeDocument/2006/relationships/image" Target="../media/image893.png"/><Relationship Id="rId2" Type="http://schemas.openxmlformats.org/officeDocument/2006/relationships/image" Target="../media/image803.png"/><Relationship Id="rId29" Type="http://schemas.openxmlformats.org/officeDocument/2006/relationships/image" Target="../media/image830.svg"/><Relationship Id="rId24" Type="http://schemas.openxmlformats.org/officeDocument/2006/relationships/image" Target="../media/image825.png"/><Relationship Id="rId40" Type="http://schemas.openxmlformats.org/officeDocument/2006/relationships/image" Target="../media/image841.png"/><Relationship Id="rId45" Type="http://schemas.openxmlformats.org/officeDocument/2006/relationships/image" Target="../media/image846.svg"/><Relationship Id="rId66" Type="http://schemas.openxmlformats.org/officeDocument/2006/relationships/image" Target="../media/image867.png"/><Relationship Id="rId87" Type="http://schemas.openxmlformats.org/officeDocument/2006/relationships/image" Target="../media/image888.svg"/><Relationship Id="rId110" Type="http://schemas.openxmlformats.org/officeDocument/2006/relationships/image" Target="../media/image911.png"/><Relationship Id="rId61" Type="http://schemas.openxmlformats.org/officeDocument/2006/relationships/image" Target="../media/image862.svg"/><Relationship Id="rId82" Type="http://schemas.openxmlformats.org/officeDocument/2006/relationships/image" Target="../media/image883.png"/><Relationship Id="rId19" Type="http://schemas.openxmlformats.org/officeDocument/2006/relationships/image" Target="../media/image820.svg"/><Relationship Id="rId14" Type="http://schemas.openxmlformats.org/officeDocument/2006/relationships/image" Target="../media/image815.png"/><Relationship Id="rId30" Type="http://schemas.openxmlformats.org/officeDocument/2006/relationships/image" Target="../media/image831.png"/><Relationship Id="rId35" Type="http://schemas.openxmlformats.org/officeDocument/2006/relationships/image" Target="../media/image836.svg"/><Relationship Id="rId56" Type="http://schemas.openxmlformats.org/officeDocument/2006/relationships/image" Target="../media/image857.png"/><Relationship Id="rId77" Type="http://schemas.openxmlformats.org/officeDocument/2006/relationships/image" Target="../media/image878.svg"/><Relationship Id="rId100" Type="http://schemas.openxmlformats.org/officeDocument/2006/relationships/image" Target="../media/image901.png"/><Relationship Id="rId105" Type="http://schemas.openxmlformats.org/officeDocument/2006/relationships/image" Target="../media/image906.svg"/><Relationship Id="rId8" Type="http://schemas.openxmlformats.org/officeDocument/2006/relationships/image" Target="../media/image809.png"/><Relationship Id="rId51" Type="http://schemas.openxmlformats.org/officeDocument/2006/relationships/image" Target="../media/image852.svg"/><Relationship Id="rId72" Type="http://schemas.openxmlformats.org/officeDocument/2006/relationships/image" Target="../media/image873.png"/><Relationship Id="rId93" Type="http://schemas.openxmlformats.org/officeDocument/2006/relationships/image" Target="../media/image894.svg"/><Relationship Id="rId98" Type="http://schemas.openxmlformats.org/officeDocument/2006/relationships/image" Target="../media/image899.png"/><Relationship Id="rId3" Type="http://schemas.openxmlformats.org/officeDocument/2006/relationships/image" Target="../media/image804.svg"/><Relationship Id="rId25" Type="http://schemas.openxmlformats.org/officeDocument/2006/relationships/image" Target="../media/image826.svg"/><Relationship Id="rId46" Type="http://schemas.openxmlformats.org/officeDocument/2006/relationships/image" Target="../media/image847.png"/><Relationship Id="rId67" Type="http://schemas.openxmlformats.org/officeDocument/2006/relationships/image" Target="../media/image868.svg"/><Relationship Id="rId20" Type="http://schemas.openxmlformats.org/officeDocument/2006/relationships/image" Target="../media/image821.png"/><Relationship Id="rId41" Type="http://schemas.openxmlformats.org/officeDocument/2006/relationships/image" Target="../media/image842.svg"/><Relationship Id="rId62" Type="http://schemas.openxmlformats.org/officeDocument/2006/relationships/image" Target="../media/image863.png"/><Relationship Id="rId83" Type="http://schemas.openxmlformats.org/officeDocument/2006/relationships/image" Target="../media/image884.svg"/><Relationship Id="rId88" Type="http://schemas.openxmlformats.org/officeDocument/2006/relationships/image" Target="../media/image889.png"/><Relationship Id="rId111" Type="http://schemas.openxmlformats.org/officeDocument/2006/relationships/image" Target="../media/image912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6.svg"/><Relationship Id="rId18" Type="http://schemas.openxmlformats.org/officeDocument/2006/relationships/image" Target="../media/image931.png"/><Relationship Id="rId26" Type="http://schemas.openxmlformats.org/officeDocument/2006/relationships/image" Target="../media/image939.png"/><Relationship Id="rId39" Type="http://schemas.openxmlformats.org/officeDocument/2006/relationships/image" Target="../media/image952.svg"/><Relationship Id="rId21" Type="http://schemas.openxmlformats.org/officeDocument/2006/relationships/image" Target="../media/image934.svg"/><Relationship Id="rId34" Type="http://schemas.openxmlformats.org/officeDocument/2006/relationships/image" Target="../media/image947.png"/><Relationship Id="rId42" Type="http://schemas.openxmlformats.org/officeDocument/2006/relationships/image" Target="../media/image955.png"/><Relationship Id="rId47" Type="http://schemas.openxmlformats.org/officeDocument/2006/relationships/image" Target="../media/image960.svg"/><Relationship Id="rId50" Type="http://schemas.openxmlformats.org/officeDocument/2006/relationships/image" Target="../media/image963.png"/><Relationship Id="rId55" Type="http://schemas.openxmlformats.org/officeDocument/2006/relationships/image" Target="../media/image968.svg"/><Relationship Id="rId7" Type="http://schemas.openxmlformats.org/officeDocument/2006/relationships/image" Target="../media/image920.svg"/><Relationship Id="rId2" Type="http://schemas.openxmlformats.org/officeDocument/2006/relationships/image" Target="../media/image915.png"/><Relationship Id="rId16" Type="http://schemas.openxmlformats.org/officeDocument/2006/relationships/image" Target="../media/image929.png"/><Relationship Id="rId29" Type="http://schemas.openxmlformats.org/officeDocument/2006/relationships/image" Target="../media/image942.svg"/><Relationship Id="rId11" Type="http://schemas.openxmlformats.org/officeDocument/2006/relationships/image" Target="../media/image924.svg"/><Relationship Id="rId24" Type="http://schemas.openxmlformats.org/officeDocument/2006/relationships/image" Target="../media/image937.png"/><Relationship Id="rId32" Type="http://schemas.openxmlformats.org/officeDocument/2006/relationships/image" Target="../media/image945.png"/><Relationship Id="rId37" Type="http://schemas.openxmlformats.org/officeDocument/2006/relationships/image" Target="../media/image950.svg"/><Relationship Id="rId40" Type="http://schemas.openxmlformats.org/officeDocument/2006/relationships/image" Target="../media/image953.png"/><Relationship Id="rId45" Type="http://schemas.openxmlformats.org/officeDocument/2006/relationships/image" Target="../media/image958.svg"/><Relationship Id="rId53" Type="http://schemas.openxmlformats.org/officeDocument/2006/relationships/image" Target="../media/image966.svg"/><Relationship Id="rId58" Type="http://schemas.openxmlformats.org/officeDocument/2006/relationships/image" Target="../media/image971.png"/><Relationship Id="rId5" Type="http://schemas.openxmlformats.org/officeDocument/2006/relationships/image" Target="../media/image918.svg"/><Relationship Id="rId19" Type="http://schemas.openxmlformats.org/officeDocument/2006/relationships/image" Target="../media/image932.svg"/><Relationship Id="rId4" Type="http://schemas.openxmlformats.org/officeDocument/2006/relationships/image" Target="../media/image917.png"/><Relationship Id="rId9" Type="http://schemas.openxmlformats.org/officeDocument/2006/relationships/image" Target="../media/image922.svg"/><Relationship Id="rId14" Type="http://schemas.openxmlformats.org/officeDocument/2006/relationships/image" Target="../media/image927.png"/><Relationship Id="rId22" Type="http://schemas.openxmlformats.org/officeDocument/2006/relationships/image" Target="../media/image935.png"/><Relationship Id="rId27" Type="http://schemas.openxmlformats.org/officeDocument/2006/relationships/image" Target="../media/image940.svg"/><Relationship Id="rId30" Type="http://schemas.openxmlformats.org/officeDocument/2006/relationships/image" Target="../media/image943.png"/><Relationship Id="rId35" Type="http://schemas.openxmlformats.org/officeDocument/2006/relationships/image" Target="../media/image948.svg"/><Relationship Id="rId43" Type="http://schemas.openxmlformats.org/officeDocument/2006/relationships/image" Target="../media/image956.svg"/><Relationship Id="rId48" Type="http://schemas.openxmlformats.org/officeDocument/2006/relationships/image" Target="../media/image961.png"/><Relationship Id="rId56" Type="http://schemas.openxmlformats.org/officeDocument/2006/relationships/image" Target="../media/image969.png"/><Relationship Id="rId8" Type="http://schemas.openxmlformats.org/officeDocument/2006/relationships/image" Target="../media/image921.png"/><Relationship Id="rId51" Type="http://schemas.openxmlformats.org/officeDocument/2006/relationships/image" Target="../media/image964.svg"/><Relationship Id="rId3" Type="http://schemas.openxmlformats.org/officeDocument/2006/relationships/image" Target="../media/image916.svg"/><Relationship Id="rId12" Type="http://schemas.openxmlformats.org/officeDocument/2006/relationships/image" Target="../media/image925.png"/><Relationship Id="rId17" Type="http://schemas.openxmlformats.org/officeDocument/2006/relationships/image" Target="../media/image930.svg"/><Relationship Id="rId25" Type="http://schemas.openxmlformats.org/officeDocument/2006/relationships/image" Target="../media/image938.svg"/><Relationship Id="rId33" Type="http://schemas.openxmlformats.org/officeDocument/2006/relationships/image" Target="../media/image946.svg"/><Relationship Id="rId38" Type="http://schemas.openxmlformats.org/officeDocument/2006/relationships/image" Target="../media/image951.png"/><Relationship Id="rId46" Type="http://schemas.openxmlformats.org/officeDocument/2006/relationships/image" Target="../media/image959.png"/><Relationship Id="rId59" Type="http://schemas.openxmlformats.org/officeDocument/2006/relationships/image" Target="../media/image972.svg"/><Relationship Id="rId20" Type="http://schemas.openxmlformats.org/officeDocument/2006/relationships/image" Target="../media/image933.png"/><Relationship Id="rId41" Type="http://schemas.openxmlformats.org/officeDocument/2006/relationships/image" Target="../media/image954.svg"/><Relationship Id="rId54" Type="http://schemas.openxmlformats.org/officeDocument/2006/relationships/image" Target="../media/image9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9.png"/><Relationship Id="rId15" Type="http://schemas.openxmlformats.org/officeDocument/2006/relationships/image" Target="../media/image928.svg"/><Relationship Id="rId23" Type="http://schemas.openxmlformats.org/officeDocument/2006/relationships/image" Target="../media/image936.svg"/><Relationship Id="rId28" Type="http://schemas.openxmlformats.org/officeDocument/2006/relationships/image" Target="../media/image941.png"/><Relationship Id="rId36" Type="http://schemas.openxmlformats.org/officeDocument/2006/relationships/image" Target="../media/image949.png"/><Relationship Id="rId49" Type="http://schemas.openxmlformats.org/officeDocument/2006/relationships/image" Target="../media/image962.svg"/><Relationship Id="rId57" Type="http://schemas.openxmlformats.org/officeDocument/2006/relationships/image" Target="../media/image970.svg"/><Relationship Id="rId10" Type="http://schemas.openxmlformats.org/officeDocument/2006/relationships/image" Target="../media/image923.png"/><Relationship Id="rId31" Type="http://schemas.openxmlformats.org/officeDocument/2006/relationships/image" Target="../media/image944.svg"/><Relationship Id="rId44" Type="http://schemas.openxmlformats.org/officeDocument/2006/relationships/image" Target="../media/image957.png"/><Relationship Id="rId52" Type="http://schemas.openxmlformats.org/officeDocument/2006/relationships/image" Target="../media/image965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7.png"/><Relationship Id="rId21" Type="http://schemas.openxmlformats.org/officeDocument/2006/relationships/image" Target="../media/image992.svg"/><Relationship Id="rId42" Type="http://schemas.openxmlformats.org/officeDocument/2006/relationships/image" Target="../media/image1013.png"/><Relationship Id="rId47" Type="http://schemas.openxmlformats.org/officeDocument/2006/relationships/image" Target="../media/image1018.svg"/><Relationship Id="rId63" Type="http://schemas.openxmlformats.org/officeDocument/2006/relationships/image" Target="../media/image1034.svg"/><Relationship Id="rId68" Type="http://schemas.openxmlformats.org/officeDocument/2006/relationships/image" Target="../media/image1039.png"/><Relationship Id="rId84" Type="http://schemas.openxmlformats.org/officeDocument/2006/relationships/image" Target="../media/image1055.png"/><Relationship Id="rId89" Type="http://schemas.openxmlformats.org/officeDocument/2006/relationships/image" Target="../media/image1060.svg"/><Relationship Id="rId16" Type="http://schemas.openxmlformats.org/officeDocument/2006/relationships/image" Target="../media/image987.png"/><Relationship Id="rId107" Type="http://schemas.openxmlformats.org/officeDocument/2006/relationships/image" Target="../media/image1078.svg"/><Relationship Id="rId11" Type="http://schemas.openxmlformats.org/officeDocument/2006/relationships/image" Target="../media/image982.svg"/><Relationship Id="rId32" Type="http://schemas.openxmlformats.org/officeDocument/2006/relationships/image" Target="../media/image1003.png"/><Relationship Id="rId37" Type="http://schemas.openxmlformats.org/officeDocument/2006/relationships/image" Target="../media/image1008.svg"/><Relationship Id="rId53" Type="http://schemas.openxmlformats.org/officeDocument/2006/relationships/image" Target="../media/image1024.svg"/><Relationship Id="rId58" Type="http://schemas.openxmlformats.org/officeDocument/2006/relationships/image" Target="../media/image1029.png"/><Relationship Id="rId74" Type="http://schemas.openxmlformats.org/officeDocument/2006/relationships/image" Target="../media/image1045.png"/><Relationship Id="rId79" Type="http://schemas.openxmlformats.org/officeDocument/2006/relationships/image" Target="../media/image1050.svg"/><Relationship Id="rId102" Type="http://schemas.openxmlformats.org/officeDocument/2006/relationships/image" Target="../media/image1073.png"/><Relationship Id="rId5" Type="http://schemas.openxmlformats.org/officeDocument/2006/relationships/image" Target="../media/image976.svg"/><Relationship Id="rId90" Type="http://schemas.openxmlformats.org/officeDocument/2006/relationships/image" Target="../media/image1061.png"/><Relationship Id="rId95" Type="http://schemas.openxmlformats.org/officeDocument/2006/relationships/image" Target="../media/image1066.svg"/><Relationship Id="rId22" Type="http://schemas.openxmlformats.org/officeDocument/2006/relationships/image" Target="../media/image993.png"/><Relationship Id="rId27" Type="http://schemas.openxmlformats.org/officeDocument/2006/relationships/image" Target="../media/image998.svg"/><Relationship Id="rId43" Type="http://schemas.openxmlformats.org/officeDocument/2006/relationships/image" Target="../media/image1014.svg"/><Relationship Id="rId48" Type="http://schemas.openxmlformats.org/officeDocument/2006/relationships/image" Target="../media/image1019.png"/><Relationship Id="rId64" Type="http://schemas.openxmlformats.org/officeDocument/2006/relationships/image" Target="../media/image1035.png"/><Relationship Id="rId69" Type="http://schemas.openxmlformats.org/officeDocument/2006/relationships/image" Target="../media/image1040.svg"/><Relationship Id="rId80" Type="http://schemas.openxmlformats.org/officeDocument/2006/relationships/image" Target="../media/image1051.png"/><Relationship Id="rId85" Type="http://schemas.openxmlformats.org/officeDocument/2006/relationships/image" Target="../media/image1056.svg"/><Relationship Id="rId12" Type="http://schemas.openxmlformats.org/officeDocument/2006/relationships/image" Target="../media/image983.png"/><Relationship Id="rId17" Type="http://schemas.openxmlformats.org/officeDocument/2006/relationships/image" Target="../media/image988.svg"/><Relationship Id="rId33" Type="http://schemas.openxmlformats.org/officeDocument/2006/relationships/image" Target="../media/image1004.svg"/><Relationship Id="rId38" Type="http://schemas.openxmlformats.org/officeDocument/2006/relationships/image" Target="../media/image1009.png"/><Relationship Id="rId59" Type="http://schemas.openxmlformats.org/officeDocument/2006/relationships/image" Target="../media/image1030.svg"/><Relationship Id="rId103" Type="http://schemas.openxmlformats.org/officeDocument/2006/relationships/image" Target="../media/image1074.svg"/><Relationship Id="rId20" Type="http://schemas.openxmlformats.org/officeDocument/2006/relationships/image" Target="../media/image991.png"/><Relationship Id="rId41" Type="http://schemas.openxmlformats.org/officeDocument/2006/relationships/image" Target="../media/image1012.svg"/><Relationship Id="rId54" Type="http://schemas.openxmlformats.org/officeDocument/2006/relationships/image" Target="../media/image1025.png"/><Relationship Id="rId62" Type="http://schemas.openxmlformats.org/officeDocument/2006/relationships/image" Target="../media/image1033.png"/><Relationship Id="rId70" Type="http://schemas.openxmlformats.org/officeDocument/2006/relationships/image" Target="../media/image1041.png"/><Relationship Id="rId75" Type="http://schemas.openxmlformats.org/officeDocument/2006/relationships/image" Target="../media/image1046.svg"/><Relationship Id="rId83" Type="http://schemas.openxmlformats.org/officeDocument/2006/relationships/image" Target="../media/image1054.svg"/><Relationship Id="rId88" Type="http://schemas.openxmlformats.org/officeDocument/2006/relationships/image" Target="../media/image1059.png"/><Relationship Id="rId91" Type="http://schemas.openxmlformats.org/officeDocument/2006/relationships/image" Target="../media/image1062.svg"/><Relationship Id="rId96" Type="http://schemas.openxmlformats.org/officeDocument/2006/relationships/image" Target="../media/image10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7.png"/><Relationship Id="rId15" Type="http://schemas.openxmlformats.org/officeDocument/2006/relationships/image" Target="../media/image986.svg"/><Relationship Id="rId23" Type="http://schemas.openxmlformats.org/officeDocument/2006/relationships/image" Target="../media/image994.sv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49" Type="http://schemas.openxmlformats.org/officeDocument/2006/relationships/image" Target="../media/image1020.svg"/><Relationship Id="rId57" Type="http://schemas.openxmlformats.org/officeDocument/2006/relationships/image" Target="../media/image1028.svg"/><Relationship Id="rId106" Type="http://schemas.openxmlformats.org/officeDocument/2006/relationships/image" Target="../media/image1077.png"/><Relationship Id="rId10" Type="http://schemas.openxmlformats.org/officeDocument/2006/relationships/image" Target="../media/image981.png"/><Relationship Id="rId31" Type="http://schemas.openxmlformats.org/officeDocument/2006/relationships/image" Target="../media/image1002.svg"/><Relationship Id="rId44" Type="http://schemas.openxmlformats.org/officeDocument/2006/relationships/image" Target="../media/image1015.png"/><Relationship Id="rId52" Type="http://schemas.openxmlformats.org/officeDocument/2006/relationships/image" Target="../media/image1023.png"/><Relationship Id="rId60" Type="http://schemas.openxmlformats.org/officeDocument/2006/relationships/image" Target="../media/image1031.png"/><Relationship Id="rId65" Type="http://schemas.openxmlformats.org/officeDocument/2006/relationships/image" Target="../media/image1036.svg"/><Relationship Id="rId73" Type="http://schemas.openxmlformats.org/officeDocument/2006/relationships/image" Target="../media/image1044.svg"/><Relationship Id="rId78" Type="http://schemas.openxmlformats.org/officeDocument/2006/relationships/image" Target="../media/image1049.png"/><Relationship Id="rId81" Type="http://schemas.openxmlformats.org/officeDocument/2006/relationships/image" Target="../media/image1052.svg"/><Relationship Id="rId86" Type="http://schemas.openxmlformats.org/officeDocument/2006/relationships/image" Target="../media/image1057.png"/><Relationship Id="rId94" Type="http://schemas.openxmlformats.org/officeDocument/2006/relationships/image" Target="../media/image1065.png"/><Relationship Id="rId99" Type="http://schemas.openxmlformats.org/officeDocument/2006/relationships/image" Target="../media/image1070.svg"/><Relationship Id="rId101" Type="http://schemas.openxmlformats.org/officeDocument/2006/relationships/image" Target="../media/image1072.svg"/><Relationship Id="rId4" Type="http://schemas.openxmlformats.org/officeDocument/2006/relationships/image" Target="../media/image975.png"/><Relationship Id="rId9" Type="http://schemas.openxmlformats.org/officeDocument/2006/relationships/image" Target="../media/image980.svg"/><Relationship Id="rId13" Type="http://schemas.openxmlformats.org/officeDocument/2006/relationships/image" Target="../media/image984.svg"/><Relationship Id="rId18" Type="http://schemas.openxmlformats.org/officeDocument/2006/relationships/image" Target="../media/image989.png"/><Relationship Id="rId39" Type="http://schemas.openxmlformats.org/officeDocument/2006/relationships/image" Target="../media/image1010.svg"/><Relationship Id="rId34" Type="http://schemas.openxmlformats.org/officeDocument/2006/relationships/image" Target="../media/image1005.png"/><Relationship Id="rId50" Type="http://schemas.openxmlformats.org/officeDocument/2006/relationships/image" Target="../media/image1021.png"/><Relationship Id="rId55" Type="http://schemas.openxmlformats.org/officeDocument/2006/relationships/image" Target="../media/image1026.svg"/><Relationship Id="rId76" Type="http://schemas.openxmlformats.org/officeDocument/2006/relationships/image" Target="../media/image1047.png"/><Relationship Id="rId97" Type="http://schemas.openxmlformats.org/officeDocument/2006/relationships/image" Target="../media/image1068.svg"/><Relationship Id="rId104" Type="http://schemas.openxmlformats.org/officeDocument/2006/relationships/image" Target="../media/image1075.png"/><Relationship Id="rId7" Type="http://schemas.openxmlformats.org/officeDocument/2006/relationships/image" Target="../media/image978.svg"/><Relationship Id="rId71" Type="http://schemas.openxmlformats.org/officeDocument/2006/relationships/image" Target="../media/image1042.svg"/><Relationship Id="rId92" Type="http://schemas.openxmlformats.org/officeDocument/2006/relationships/image" Target="../media/image1063.png"/><Relationship Id="rId2" Type="http://schemas.openxmlformats.org/officeDocument/2006/relationships/image" Target="../media/image973.png"/><Relationship Id="rId29" Type="http://schemas.openxmlformats.org/officeDocument/2006/relationships/image" Target="../media/image1000.svg"/><Relationship Id="rId24" Type="http://schemas.openxmlformats.org/officeDocument/2006/relationships/image" Target="../media/image995.png"/><Relationship Id="rId40" Type="http://schemas.openxmlformats.org/officeDocument/2006/relationships/image" Target="../media/image1011.png"/><Relationship Id="rId45" Type="http://schemas.openxmlformats.org/officeDocument/2006/relationships/image" Target="../media/image1016.svg"/><Relationship Id="rId66" Type="http://schemas.openxmlformats.org/officeDocument/2006/relationships/image" Target="../media/image1037.png"/><Relationship Id="rId87" Type="http://schemas.openxmlformats.org/officeDocument/2006/relationships/image" Target="../media/image1058.svg"/><Relationship Id="rId61" Type="http://schemas.openxmlformats.org/officeDocument/2006/relationships/image" Target="../media/image1032.svg"/><Relationship Id="rId82" Type="http://schemas.openxmlformats.org/officeDocument/2006/relationships/image" Target="../media/image1053.png"/><Relationship Id="rId19" Type="http://schemas.openxmlformats.org/officeDocument/2006/relationships/image" Target="../media/image990.svg"/><Relationship Id="rId14" Type="http://schemas.openxmlformats.org/officeDocument/2006/relationships/image" Target="../media/image985.png"/><Relationship Id="rId30" Type="http://schemas.openxmlformats.org/officeDocument/2006/relationships/image" Target="../media/image1001.png"/><Relationship Id="rId35" Type="http://schemas.openxmlformats.org/officeDocument/2006/relationships/image" Target="../media/image1006.svg"/><Relationship Id="rId56" Type="http://schemas.openxmlformats.org/officeDocument/2006/relationships/image" Target="../media/image1027.png"/><Relationship Id="rId77" Type="http://schemas.openxmlformats.org/officeDocument/2006/relationships/image" Target="../media/image1048.svg"/><Relationship Id="rId100" Type="http://schemas.openxmlformats.org/officeDocument/2006/relationships/image" Target="../media/image1071.png"/><Relationship Id="rId105" Type="http://schemas.openxmlformats.org/officeDocument/2006/relationships/image" Target="../media/image1076.svg"/><Relationship Id="rId8" Type="http://schemas.openxmlformats.org/officeDocument/2006/relationships/image" Target="../media/image979.png"/><Relationship Id="rId51" Type="http://schemas.openxmlformats.org/officeDocument/2006/relationships/image" Target="../media/image1022.svg"/><Relationship Id="rId72" Type="http://schemas.openxmlformats.org/officeDocument/2006/relationships/image" Target="../media/image1043.png"/><Relationship Id="rId93" Type="http://schemas.openxmlformats.org/officeDocument/2006/relationships/image" Target="../media/image1064.svg"/><Relationship Id="rId98" Type="http://schemas.openxmlformats.org/officeDocument/2006/relationships/image" Target="../media/image1069.png"/><Relationship Id="rId3" Type="http://schemas.openxmlformats.org/officeDocument/2006/relationships/image" Target="../media/image974.svg"/><Relationship Id="rId25" Type="http://schemas.openxmlformats.org/officeDocument/2006/relationships/image" Target="../media/image996.svg"/><Relationship Id="rId46" Type="http://schemas.openxmlformats.org/officeDocument/2006/relationships/image" Target="../media/image1017.png"/><Relationship Id="rId67" Type="http://schemas.openxmlformats.org/officeDocument/2006/relationships/image" Target="../media/image1038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3.png"/><Relationship Id="rId21" Type="http://schemas.openxmlformats.org/officeDocument/2006/relationships/image" Target="../media/image1098.svg"/><Relationship Id="rId42" Type="http://schemas.openxmlformats.org/officeDocument/2006/relationships/image" Target="../media/image1119.png"/><Relationship Id="rId47" Type="http://schemas.openxmlformats.org/officeDocument/2006/relationships/image" Target="../media/image1124.svg"/><Relationship Id="rId63" Type="http://schemas.openxmlformats.org/officeDocument/2006/relationships/image" Target="../media/image1140.svg"/><Relationship Id="rId68" Type="http://schemas.openxmlformats.org/officeDocument/2006/relationships/image" Target="../media/image1145.png"/><Relationship Id="rId84" Type="http://schemas.openxmlformats.org/officeDocument/2006/relationships/image" Target="../media/image1161.png"/><Relationship Id="rId89" Type="http://schemas.openxmlformats.org/officeDocument/2006/relationships/image" Target="../media/image1166.svg"/><Relationship Id="rId16" Type="http://schemas.openxmlformats.org/officeDocument/2006/relationships/image" Target="../media/image1093.png"/><Relationship Id="rId11" Type="http://schemas.openxmlformats.org/officeDocument/2006/relationships/image" Target="../media/image1088.svg"/><Relationship Id="rId32" Type="http://schemas.openxmlformats.org/officeDocument/2006/relationships/image" Target="../media/image1109.png"/><Relationship Id="rId37" Type="http://schemas.openxmlformats.org/officeDocument/2006/relationships/image" Target="../media/image1114.svg"/><Relationship Id="rId53" Type="http://schemas.openxmlformats.org/officeDocument/2006/relationships/image" Target="../media/image1130.svg"/><Relationship Id="rId58" Type="http://schemas.openxmlformats.org/officeDocument/2006/relationships/image" Target="../media/image1135.png"/><Relationship Id="rId74" Type="http://schemas.openxmlformats.org/officeDocument/2006/relationships/image" Target="../media/image1151.png"/><Relationship Id="rId79" Type="http://schemas.openxmlformats.org/officeDocument/2006/relationships/image" Target="../media/image1156.svg"/><Relationship Id="rId5" Type="http://schemas.openxmlformats.org/officeDocument/2006/relationships/image" Target="../media/image1082.svg"/><Relationship Id="rId90" Type="http://schemas.openxmlformats.org/officeDocument/2006/relationships/image" Target="../media/image1167.png"/><Relationship Id="rId95" Type="http://schemas.openxmlformats.org/officeDocument/2006/relationships/image" Target="../media/image1172.svg"/><Relationship Id="rId22" Type="http://schemas.openxmlformats.org/officeDocument/2006/relationships/image" Target="../media/image1099.png"/><Relationship Id="rId27" Type="http://schemas.openxmlformats.org/officeDocument/2006/relationships/image" Target="../media/image1104.svg"/><Relationship Id="rId43" Type="http://schemas.openxmlformats.org/officeDocument/2006/relationships/image" Target="../media/image1120.svg"/><Relationship Id="rId48" Type="http://schemas.openxmlformats.org/officeDocument/2006/relationships/image" Target="../media/image1125.png"/><Relationship Id="rId64" Type="http://schemas.openxmlformats.org/officeDocument/2006/relationships/image" Target="../media/image1141.png"/><Relationship Id="rId69" Type="http://schemas.openxmlformats.org/officeDocument/2006/relationships/image" Target="../media/image1146.svg"/><Relationship Id="rId8" Type="http://schemas.openxmlformats.org/officeDocument/2006/relationships/image" Target="../media/image1085.png"/><Relationship Id="rId51" Type="http://schemas.openxmlformats.org/officeDocument/2006/relationships/image" Target="../media/image1128.svg"/><Relationship Id="rId72" Type="http://schemas.openxmlformats.org/officeDocument/2006/relationships/image" Target="../media/image1149.png"/><Relationship Id="rId80" Type="http://schemas.openxmlformats.org/officeDocument/2006/relationships/image" Target="../media/image1157.png"/><Relationship Id="rId85" Type="http://schemas.openxmlformats.org/officeDocument/2006/relationships/image" Target="../media/image1162.svg"/><Relationship Id="rId93" Type="http://schemas.openxmlformats.org/officeDocument/2006/relationships/image" Target="../media/image1170.svg"/><Relationship Id="rId3" Type="http://schemas.openxmlformats.org/officeDocument/2006/relationships/image" Target="../media/image1080.svg"/><Relationship Id="rId12" Type="http://schemas.openxmlformats.org/officeDocument/2006/relationships/image" Target="../media/image1089.png"/><Relationship Id="rId17" Type="http://schemas.openxmlformats.org/officeDocument/2006/relationships/image" Target="../media/image1094.svg"/><Relationship Id="rId25" Type="http://schemas.openxmlformats.org/officeDocument/2006/relationships/image" Target="../media/image1102.svg"/><Relationship Id="rId33" Type="http://schemas.openxmlformats.org/officeDocument/2006/relationships/image" Target="../media/image1110.svg"/><Relationship Id="rId38" Type="http://schemas.openxmlformats.org/officeDocument/2006/relationships/image" Target="../media/image1115.png"/><Relationship Id="rId46" Type="http://schemas.openxmlformats.org/officeDocument/2006/relationships/image" Target="../media/image1123.png"/><Relationship Id="rId59" Type="http://schemas.openxmlformats.org/officeDocument/2006/relationships/image" Target="../media/image1136.svg"/><Relationship Id="rId67" Type="http://schemas.openxmlformats.org/officeDocument/2006/relationships/image" Target="../media/image1144.svg"/><Relationship Id="rId20" Type="http://schemas.openxmlformats.org/officeDocument/2006/relationships/image" Target="../media/image1097.png"/><Relationship Id="rId41" Type="http://schemas.openxmlformats.org/officeDocument/2006/relationships/image" Target="../media/image1118.svg"/><Relationship Id="rId54" Type="http://schemas.openxmlformats.org/officeDocument/2006/relationships/image" Target="../media/image1131.png"/><Relationship Id="rId62" Type="http://schemas.openxmlformats.org/officeDocument/2006/relationships/image" Target="../media/image1139.png"/><Relationship Id="rId70" Type="http://schemas.openxmlformats.org/officeDocument/2006/relationships/image" Target="../media/image1147.png"/><Relationship Id="rId75" Type="http://schemas.openxmlformats.org/officeDocument/2006/relationships/image" Target="../media/image1152.svg"/><Relationship Id="rId83" Type="http://schemas.openxmlformats.org/officeDocument/2006/relationships/image" Target="../media/image1160.svg"/><Relationship Id="rId88" Type="http://schemas.openxmlformats.org/officeDocument/2006/relationships/image" Target="../media/image1165.png"/><Relationship Id="rId91" Type="http://schemas.openxmlformats.org/officeDocument/2006/relationships/image" Target="../media/image116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3.png"/><Relationship Id="rId15" Type="http://schemas.openxmlformats.org/officeDocument/2006/relationships/image" Target="../media/image1092.svg"/><Relationship Id="rId23" Type="http://schemas.openxmlformats.org/officeDocument/2006/relationships/image" Target="../media/image1100.svg"/><Relationship Id="rId28" Type="http://schemas.openxmlformats.org/officeDocument/2006/relationships/image" Target="../media/image1105.png"/><Relationship Id="rId36" Type="http://schemas.openxmlformats.org/officeDocument/2006/relationships/image" Target="../media/image1113.png"/><Relationship Id="rId49" Type="http://schemas.openxmlformats.org/officeDocument/2006/relationships/image" Target="../media/image1126.svg"/><Relationship Id="rId57" Type="http://schemas.openxmlformats.org/officeDocument/2006/relationships/image" Target="../media/image1134.svg"/><Relationship Id="rId10" Type="http://schemas.openxmlformats.org/officeDocument/2006/relationships/image" Target="../media/image1087.png"/><Relationship Id="rId31" Type="http://schemas.openxmlformats.org/officeDocument/2006/relationships/image" Target="../media/image1108.svg"/><Relationship Id="rId44" Type="http://schemas.openxmlformats.org/officeDocument/2006/relationships/image" Target="../media/image1121.png"/><Relationship Id="rId52" Type="http://schemas.openxmlformats.org/officeDocument/2006/relationships/image" Target="../media/image1129.png"/><Relationship Id="rId60" Type="http://schemas.openxmlformats.org/officeDocument/2006/relationships/image" Target="../media/image1137.png"/><Relationship Id="rId65" Type="http://schemas.openxmlformats.org/officeDocument/2006/relationships/image" Target="../media/image1142.svg"/><Relationship Id="rId73" Type="http://schemas.openxmlformats.org/officeDocument/2006/relationships/image" Target="../media/image1150.svg"/><Relationship Id="rId78" Type="http://schemas.openxmlformats.org/officeDocument/2006/relationships/image" Target="../media/image1155.png"/><Relationship Id="rId81" Type="http://schemas.openxmlformats.org/officeDocument/2006/relationships/image" Target="../media/image1158.svg"/><Relationship Id="rId86" Type="http://schemas.openxmlformats.org/officeDocument/2006/relationships/image" Target="../media/image1163.png"/><Relationship Id="rId94" Type="http://schemas.openxmlformats.org/officeDocument/2006/relationships/image" Target="../media/image1171.png"/><Relationship Id="rId4" Type="http://schemas.openxmlformats.org/officeDocument/2006/relationships/image" Target="../media/image1081.png"/><Relationship Id="rId9" Type="http://schemas.openxmlformats.org/officeDocument/2006/relationships/image" Target="../media/image1086.svg"/><Relationship Id="rId13" Type="http://schemas.openxmlformats.org/officeDocument/2006/relationships/image" Target="../media/image1090.svg"/><Relationship Id="rId18" Type="http://schemas.openxmlformats.org/officeDocument/2006/relationships/image" Target="../media/image1095.png"/><Relationship Id="rId39" Type="http://schemas.openxmlformats.org/officeDocument/2006/relationships/image" Target="../media/image1116.svg"/><Relationship Id="rId34" Type="http://schemas.openxmlformats.org/officeDocument/2006/relationships/image" Target="../media/image1111.png"/><Relationship Id="rId50" Type="http://schemas.openxmlformats.org/officeDocument/2006/relationships/image" Target="../media/image1127.png"/><Relationship Id="rId55" Type="http://schemas.openxmlformats.org/officeDocument/2006/relationships/image" Target="../media/image1132.svg"/><Relationship Id="rId76" Type="http://schemas.openxmlformats.org/officeDocument/2006/relationships/image" Target="../media/image1153.png"/><Relationship Id="rId7" Type="http://schemas.openxmlformats.org/officeDocument/2006/relationships/image" Target="../media/image1084.svg"/><Relationship Id="rId71" Type="http://schemas.openxmlformats.org/officeDocument/2006/relationships/image" Target="../media/image1148.svg"/><Relationship Id="rId92" Type="http://schemas.openxmlformats.org/officeDocument/2006/relationships/image" Target="../media/image1169.png"/><Relationship Id="rId2" Type="http://schemas.openxmlformats.org/officeDocument/2006/relationships/image" Target="../media/image1079.png"/><Relationship Id="rId29" Type="http://schemas.openxmlformats.org/officeDocument/2006/relationships/image" Target="../media/image1106.svg"/><Relationship Id="rId24" Type="http://schemas.openxmlformats.org/officeDocument/2006/relationships/image" Target="../media/image1101.png"/><Relationship Id="rId40" Type="http://schemas.openxmlformats.org/officeDocument/2006/relationships/image" Target="../media/image1117.png"/><Relationship Id="rId45" Type="http://schemas.openxmlformats.org/officeDocument/2006/relationships/image" Target="../media/image1122.svg"/><Relationship Id="rId66" Type="http://schemas.openxmlformats.org/officeDocument/2006/relationships/image" Target="../media/image1143.png"/><Relationship Id="rId87" Type="http://schemas.openxmlformats.org/officeDocument/2006/relationships/image" Target="../media/image1164.svg"/><Relationship Id="rId61" Type="http://schemas.openxmlformats.org/officeDocument/2006/relationships/image" Target="../media/image1138.svg"/><Relationship Id="rId82" Type="http://schemas.openxmlformats.org/officeDocument/2006/relationships/image" Target="../media/image1159.png"/><Relationship Id="rId19" Type="http://schemas.openxmlformats.org/officeDocument/2006/relationships/image" Target="../media/image1096.svg"/><Relationship Id="rId14" Type="http://schemas.openxmlformats.org/officeDocument/2006/relationships/image" Target="../media/image1091.png"/><Relationship Id="rId30" Type="http://schemas.openxmlformats.org/officeDocument/2006/relationships/image" Target="../media/image1107.png"/><Relationship Id="rId35" Type="http://schemas.openxmlformats.org/officeDocument/2006/relationships/image" Target="../media/image1112.svg"/><Relationship Id="rId56" Type="http://schemas.openxmlformats.org/officeDocument/2006/relationships/image" Target="../media/image1133.png"/><Relationship Id="rId77" Type="http://schemas.openxmlformats.org/officeDocument/2006/relationships/image" Target="../media/image1154.sv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8.svg"/><Relationship Id="rId21" Type="http://schemas.openxmlformats.org/officeDocument/2006/relationships/image" Target="../media/image1192.svg"/><Relationship Id="rId42" Type="http://schemas.openxmlformats.org/officeDocument/2006/relationships/image" Target="../media/image1213.png"/><Relationship Id="rId47" Type="http://schemas.openxmlformats.org/officeDocument/2006/relationships/image" Target="../media/image1218.svg"/><Relationship Id="rId63" Type="http://schemas.openxmlformats.org/officeDocument/2006/relationships/image" Target="../media/image1234.svg"/><Relationship Id="rId68" Type="http://schemas.openxmlformats.org/officeDocument/2006/relationships/image" Target="../media/image1239.png"/><Relationship Id="rId84" Type="http://schemas.openxmlformats.org/officeDocument/2006/relationships/image" Target="../media/image1255.png"/><Relationship Id="rId89" Type="http://schemas.openxmlformats.org/officeDocument/2006/relationships/image" Target="../media/image1260.svg"/><Relationship Id="rId112" Type="http://schemas.openxmlformats.org/officeDocument/2006/relationships/image" Target="../media/image1283.png"/><Relationship Id="rId16" Type="http://schemas.openxmlformats.org/officeDocument/2006/relationships/image" Target="../media/image1187.png"/><Relationship Id="rId107" Type="http://schemas.openxmlformats.org/officeDocument/2006/relationships/image" Target="../media/image1278.svg"/><Relationship Id="rId11" Type="http://schemas.openxmlformats.org/officeDocument/2006/relationships/image" Target="../media/image1182.svg"/><Relationship Id="rId32" Type="http://schemas.openxmlformats.org/officeDocument/2006/relationships/image" Target="../media/image1203.png"/><Relationship Id="rId37" Type="http://schemas.openxmlformats.org/officeDocument/2006/relationships/image" Target="../media/image1208.svg"/><Relationship Id="rId53" Type="http://schemas.openxmlformats.org/officeDocument/2006/relationships/image" Target="../media/image1224.svg"/><Relationship Id="rId58" Type="http://schemas.openxmlformats.org/officeDocument/2006/relationships/image" Target="../media/image1229.png"/><Relationship Id="rId74" Type="http://schemas.openxmlformats.org/officeDocument/2006/relationships/image" Target="../media/image1245.png"/><Relationship Id="rId79" Type="http://schemas.openxmlformats.org/officeDocument/2006/relationships/image" Target="../media/image1250.svg"/><Relationship Id="rId102" Type="http://schemas.openxmlformats.org/officeDocument/2006/relationships/image" Target="../media/image1273.png"/><Relationship Id="rId123" Type="http://schemas.openxmlformats.org/officeDocument/2006/relationships/image" Target="../media/image1294.svg"/><Relationship Id="rId128" Type="http://schemas.openxmlformats.org/officeDocument/2006/relationships/image" Target="../media/image1299.png"/><Relationship Id="rId5" Type="http://schemas.openxmlformats.org/officeDocument/2006/relationships/image" Target="../media/image1176.svg"/><Relationship Id="rId90" Type="http://schemas.openxmlformats.org/officeDocument/2006/relationships/image" Target="../media/image1261.png"/><Relationship Id="rId95" Type="http://schemas.openxmlformats.org/officeDocument/2006/relationships/image" Target="../media/image1266.svg"/><Relationship Id="rId22" Type="http://schemas.openxmlformats.org/officeDocument/2006/relationships/image" Target="../media/image1193.png"/><Relationship Id="rId27" Type="http://schemas.openxmlformats.org/officeDocument/2006/relationships/image" Target="../media/image1198.svg"/><Relationship Id="rId43" Type="http://schemas.openxmlformats.org/officeDocument/2006/relationships/image" Target="../media/image1214.svg"/><Relationship Id="rId48" Type="http://schemas.openxmlformats.org/officeDocument/2006/relationships/image" Target="../media/image1219.png"/><Relationship Id="rId64" Type="http://schemas.openxmlformats.org/officeDocument/2006/relationships/image" Target="../media/image1235.png"/><Relationship Id="rId69" Type="http://schemas.openxmlformats.org/officeDocument/2006/relationships/image" Target="../media/image1240.svg"/><Relationship Id="rId113" Type="http://schemas.openxmlformats.org/officeDocument/2006/relationships/image" Target="../media/image1284.svg"/><Relationship Id="rId118" Type="http://schemas.openxmlformats.org/officeDocument/2006/relationships/image" Target="../media/image1289.png"/><Relationship Id="rId80" Type="http://schemas.openxmlformats.org/officeDocument/2006/relationships/image" Target="../media/image1251.png"/><Relationship Id="rId85" Type="http://schemas.openxmlformats.org/officeDocument/2006/relationships/image" Target="../media/image1256.svg"/><Relationship Id="rId12" Type="http://schemas.openxmlformats.org/officeDocument/2006/relationships/image" Target="../media/image1183.png"/><Relationship Id="rId17" Type="http://schemas.openxmlformats.org/officeDocument/2006/relationships/image" Target="../media/image1188.svg"/><Relationship Id="rId33" Type="http://schemas.openxmlformats.org/officeDocument/2006/relationships/image" Target="../media/image1204.svg"/><Relationship Id="rId38" Type="http://schemas.openxmlformats.org/officeDocument/2006/relationships/image" Target="../media/image1209.png"/><Relationship Id="rId59" Type="http://schemas.openxmlformats.org/officeDocument/2006/relationships/image" Target="../media/image1230.svg"/><Relationship Id="rId103" Type="http://schemas.openxmlformats.org/officeDocument/2006/relationships/image" Target="../media/image1274.svg"/><Relationship Id="rId108" Type="http://schemas.openxmlformats.org/officeDocument/2006/relationships/image" Target="../media/image1279.png"/><Relationship Id="rId124" Type="http://schemas.openxmlformats.org/officeDocument/2006/relationships/image" Target="../media/image1295.png"/><Relationship Id="rId129" Type="http://schemas.openxmlformats.org/officeDocument/2006/relationships/image" Target="../media/image1300.svg"/><Relationship Id="rId54" Type="http://schemas.openxmlformats.org/officeDocument/2006/relationships/image" Target="../media/image1225.png"/><Relationship Id="rId70" Type="http://schemas.openxmlformats.org/officeDocument/2006/relationships/image" Target="../media/image1241.png"/><Relationship Id="rId75" Type="http://schemas.openxmlformats.org/officeDocument/2006/relationships/image" Target="../media/image1246.svg"/><Relationship Id="rId91" Type="http://schemas.openxmlformats.org/officeDocument/2006/relationships/image" Target="../media/image1262.svg"/><Relationship Id="rId96" Type="http://schemas.openxmlformats.org/officeDocument/2006/relationships/image" Target="../media/image1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7.png"/><Relationship Id="rId23" Type="http://schemas.openxmlformats.org/officeDocument/2006/relationships/image" Target="../media/image1194.svg"/><Relationship Id="rId28" Type="http://schemas.openxmlformats.org/officeDocument/2006/relationships/image" Target="../media/image1199.png"/><Relationship Id="rId49" Type="http://schemas.openxmlformats.org/officeDocument/2006/relationships/image" Target="../media/image1220.svg"/><Relationship Id="rId114" Type="http://schemas.openxmlformats.org/officeDocument/2006/relationships/image" Target="../media/image1285.png"/><Relationship Id="rId119" Type="http://schemas.openxmlformats.org/officeDocument/2006/relationships/image" Target="../media/image1290.svg"/><Relationship Id="rId44" Type="http://schemas.openxmlformats.org/officeDocument/2006/relationships/image" Target="../media/image1215.png"/><Relationship Id="rId60" Type="http://schemas.openxmlformats.org/officeDocument/2006/relationships/image" Target="../media/image1231.png"/><Relationship Id="rId65" Type="http://schemas.openxmlformats.org/officeDocument/2006/relationships/image" Target="../media/image1236.svg"/><Relationship Id="rId81" Type="http://schemas.openxmlformats.org/officeDocument/2006/relationships/image" Target="../media/image1252.svg"/><Relationship Id="rId86" Type="http://schemas.openxmlformats.org/officeDocument/2006/relationships/image" Target="../media/image1257.png"/><Relationship Id="rId13" Type="http://schemas.openxmlformats.org/officeDocument/2006/relationships/image" Target="../media/image1184.svg"/><Relationship Id="rId18" Type="http://schemas.openxmlformats.org/officeDocument/2006/relationships/image" Target="../media/image1189.png"/><Relationship Id="rId39" Type="http://schemas.openxmlformats.org/officeDocument/2006/relationships/image" Target="../media/image1210.svg"/><Relationship Id="rId109" Type="http://schemas.openxmlformats.org/officeDocument/2006/relationships/image" Target="../media/image1280.svg"/><Relationship Id="rId34" Type="http://schemas.openxmlformats.org/officeDocument/2006/relationships/image" Target="../media/image1205.png"/><Relationship Id="rId50" Type="http://schemas.openxmlformats.org/officeDocument/2006/relationships/image" Target="../media/image1221.png"/><Relationship Id="rId55" Type="http://schemas.openxmlformats.org/officeDocument/2006/relationships/image" Target="../media/image1226.svg"/><Relationship Id="rId76" Type="http://schemas.openxmlformats.org/officeDocument/2006/relationships/image" Target="../media/image1247.png"/><Relationship Id="rId97" Type="http://schemas.openxmlformats.org/officeDocument/2006/relationships/image" Target="../media/image1268.svg"/><Relationship Id="rId104" Type="http://schemas.openxmlformats.org/officeDocument/2006/relationships/image" Target="../media/image1275.png"/><Relationship Id="rId120" Type="http://schemas.openxmlformats.org/officeDocument/2006/relationships/image" Target="../media/image1291.png"/><Relationship Id="rId125" Type="http://schemas.openxmlformats.org/officeDocument/2006/relationships/image" Target="../media/image1296.svg"/><Relationship Id="rId7" Type="http://schemas.openxmlformats.org/officeDocument/2006/relationships/image" Target="../media/image1178.svg"/><Relationship Id="rId71" Type="http://schemas.openxmlformats.org/officeDocument/2006/relationships/image" Target="../media/image1242.svg"/><Relationship Id="rId92" Type="http://schemas.openxmlformats.org/officeDocument/2006/relationships/image" Target="../media/image1263.png"/><Relationship Id="rId2" Type="http://schemas.openxmlformats.org/officeDocument/2006/relationships/image" Target="../media/image1173.png"/><Relationship Id="rId29" Type="http://schemas.openxmlformats.org/officeDocument/2006/relationships/image" Target="../media/image1200.svg"/><Relationship Id="rId24" Type="http://schemas.openxmlformats.org/officeDocument/2006/relationships/image" Target="../media/image1195.png"/><Relationship Id="rId40" Type="http://schemas.openxmlformats.org/officeDocument/2006/relationships/image" Target="../media/image1211.png"/><Relationship Id="rId45" Type="http://schemas.openxmlformats.org/officeDocument/2006/relationships/image" Target="../media/image1216.svg"/><Relationship Id="rId66" Type="http://schemas.openxmlformats.org/officeDocument/2006/relationships/image" Target="../media/image1237.png"/><Relationship Id="rId87" Type="http://schemas.openxmlformats.org/officeDocument/2006/relationships/image" Target="../media/image1258.svg"/><Relationship Id="rId110" Type="http://schemas.openxmlformats.org/officeDocument/2006/relationships/image" Target="../media/image1281.png"/><Relationship Id="rId115" Type="http://schemas.openxmlformats.org/officeDocument/2006/relationships/image" Target="../media/image1286.svg"/><Relationship Id="rId61" Type="http://schemas.openxmlformats.org/officeDocument/2006/relationships/image" Target="../media/image1232.svg"/><Relationship Id="rId82" Type="http://schemas.openxmlformats.org/officeDocument/2006/relationships/image" Target="../media/image1253.png"/><Relationship Id="rId19" Type="http://schemas.openxmlformats.org/officeDocument/2006/relationships/image" Target="../media/image1190.svg"/><Relationship Id="rId14" Type="http://schemas.openxmlformats.org/officeDocument/2006/relationships/image" Target="../media/image1185.png"/><Relationship Id="rId30" Type="http://schemas.openxmlformats.org/officeDocument/2006/relationships/image" Target="../media/image1201.png"/><Relationship Id="rId35" Type="http://schemas.openxmlformats.org/officeDocument/2006/relationships/image" Target="../media/image1206.svg"/><Relationship Id="rId56" Type="http://schemas.openxmlformats.org/officeDocument/2006/relationships/image" Target="../media/image1227.png"/><Relationship Id="rId77" Type="http://schemas.openxmlformats.org/officeDocument/2006/relationships/image" Target="../media/image1248.svg"/><Relationship Id="rId100" Type="http://schemas.openxmlformats.org/officeDocument/2006/relationships/image" Target="../media/image1271.png"/><Relationship Id="rId105" Type="http://schemas.openxmlformats.org/officeDocument/2006/relationships/image" Target="../media/image1276.svg"/><Relationship Id="rId126" Type="http://schemas.openxmlformats.org/officeDocument/2006/relationships/image" Target="../media/image1297.png"/><Relationship Id="rId8" Type="http://schemas.openxmlformats.org/officeDocument/2006/relationships/image" Target="../media/image1179.png"/><Relationship Id="rId51" Type="http://schemas.openxmlformats.org/officeDocument/2006/relationships/image" Target="../media/image1222.svg"/><Relationship Id="rId72" Type="http://schemas.openxmlformats.org/officeDocument/2006/relationships/image" Target="../media/image1243.png"/><Relationship Id="rId93" Type="http://schemas.openxmlformats.org/officeDocument/2006/relationships/image" Target="../media/image1264.svg"/><Relationship Id="rId98" Type="http://schemas.openxmlformats.org/officeDocument/2006/relationships/image" Target="../media/image1269.png"/><Relationship Id="rId121" Type="http://schemas.openxmlformats.org/officeDocument/2006/relationships/image" Target="../media/image1292.svg"/><Relationship Id="rId3" Type="http://schemas.openxmlformats.org/officeDocument/2006/relationships/image" Target="../media/image1174.svg"/><Relationship Id="rId25" Type="http://schemas.openxmlformats.org/officeDocument/2006/relationships/image" Target="../media/image1196.svg"/><Relationship Id="rId46" Type="http://schemas.openxmlformats.org/officeDocument/2006/relationships/image" Target="../media/image1217.png"/><Relationship Id="rId67" Type="http://schemas.openxmlformats.org/officeDocument/2006/relationships/image" Target="../media/image1238.svg"/><Relationship Id="rId116" Type="http://schemas.openxmlformats.org/officeDocument/2006/relationships/image" Target="../media/image1287.png"/><Relationship Id="rId20" Type="http://schemas.openxmlformats.org/officeDocument/2006/relationships/image" Target="../media/image1191.png"/><Relationship Id="rId41" Type="http://schemas.openxmlformats.org/officeDocument/2006/relationships/image" Target="../media/image1212.svg"/><Relationship Id="rId62" Type="http://schemas.openxmlformats.org/officeDocument/2006/relationships/image" Target="../media/image1233.png"/><Relationship Id="rId83" Type="http://schemas.openxmlformats.org/officeDocument/2006/relationships/image" Target="../media/image1254.svg"/><Relationship Id="rId88" Type="http://schemas.openxmlformats.org/officeDocument/2006/relationships/image" Target="../media/image1259.png"/><Relationship Id="rId111" Type="http://schemas.openxmlformats.org/officeDocument/2006/relationships/image" Target="../media/image1282.svg"/><Relationship Id="rId15" Type="http://schemas.openxmlformats.org/officeDocument/2006/relationships/image" Target="../media/image1186.svg"/><Relationship Id="rId36" Type="http://schemas.openxmlformats.org/officeDocument/2006/relationships/image" Target="../media/image1207.png"/><Relationship Id="rId57" Type="http://schemas.openxmlformats.org/officeDocument/2006/relationships/image" Target="../media/image1228.svg"/><Relationship Id="rId106" Type="http://schemas.openxmlformats.org/officeDocument/2006/relationships/image" Target="../media/image1277.png"/><Relationship Id="rId127" Type="http://schemas.openxmlformats.org/officeDocument/2006/relationships/image" Target="../media/image1298.svg"/><Relationship Id="rId10" Type="http://schemas.openxmlformats.org/officeDocument/2006/relationships/image" Target="../media/image1181.png"/><Relationship Id="rId31" Type="http://schemas.openxmlformats.org/officeDocument/2006/relationships/image" Target="../media/image1202.svg"/><Relationship Id="rId52" Type="http://schemas.openxmlformats.org/officeDocument/2006/relationships/image" Target="../media/image1223.png"/><Relationship Id="rId73" Type="http://schemas.openxmlformats.org/officeDocument/2006/relationships/image" Target="../media/image1244.svg"/><Relationship Id="rId78" Type="http://schemas.openxmlformats.org/officeDocument/2006/relationships/image" Target="../media/image1249.png"/><Relationship Id="rId94" Type="http://schemas.openxmlformats.org/officeDocument/2006/relationships/image" Target="../media/image1265.png"/><Relationship Id="rId99" Type="http://schemas.openxmlformats.org/officeDocument/2006/relationships/image" Target="../media/image1270.svg"/><Relationship Id="rId101" Type="http://schemas.openxmlformats.org/officeDocument/2006/relationships/image" Target="../media/image1272.svg"/><Relationship Id="rId122" Type="http://schemas.openxmlformats.org/officeDocument/2006/relationships/image" Target="../media/image1293.png"/><Relationship Id="rId4" Type="http://schemas.openxmlformats.org/officeDocument/2006/relationships/image" Target="../media/image1175.png"/><Relationship Id="rId9" Type="http://schemas.openxmlformats.org/officeDocument/2006/relationships/image" Target="../media/image1180.svg"/><Relationship Id="rId26" Type="http://schemas.openxmlformats.org/officeDocument/2006/relationships/image" Target="../media/image119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5.png"/><Relationship Id="rId117" Type="http://schemas.openxmlformats.org/officeDocument/2006/relationships/image" Target="../media/image1416.svg"/><Relationship Id="rId21" Type="http://schemas.openxmlformats.org/officeDocument/2006/relationships/image" Target="../media/image1320.svg"/><Relationship Id="rId42" Type="http://schemas.openxmlformats.org/officeDocument/2006/relationships/image" Target="../media/image1341.png"/><Relationship Id="rId47" Type="http://schemas.openxmlformats.org/officeDocument/2006/relationships/image" Target="../media/image1346.svg"/><Relationship Id="rId63" Type="http://schemas.openxmlformats.org/officeDocument/2006/relationships/image" Target="../media/image1362.svg"/><Relationship Id="rId68" Type="http://schemas.openxmlformats.org/officeDocument/2006/relationships/image" Target="../media/image1367.png"/><Relationship Id="rId84" Type="http://schemas.openxmlformats.org/officeDocument/2006/relationships/image" Target="../media/image1383.png"/><Relationship Id="rId89" Type="http://schemas.openxmlformats.org/officeDocument/2006/relationships/image" Target="../media/image1388.svg"/><Relationship Id="rId112" Type="http://schemas.openxmlformats.org/officeDocument/2006/relationships/image" Target="../media/image1411.png"/><Relationship Id="rId16" Type="http://schemas.openxmlformats.org/officeDocument/2006/relationships/image" Target="../media/image1315.png"/><Relationship Id="rId107" Type="http://schemas.openxmlformats.org/officeDocument/2006/relationships/image" Target="../media/image1406.svg"/><Relationship Id="rId11" Type="http://schemas.openxmlformats.org/officeDocument/2006/relationships/image" Target="../media/image1310.svg"/><Relationship Id="rId32" Type="http://schemas.openxmlformats.org/officeDocument/2006/relationships/image" Target="../media/image1331.png"/><Relationship Id="rId37" Type="http://schemas.openxmlformats.org/officeDocument/2006/relationships/image" Target="../media/image1336.svg"/><Relationship Id="rId53" Type="http://schemas.openxmlformats.org/officeDocument/2006/relationships/image" Target="../media/image1352.svg"/><Relationship Id="rId58" Type="http://schemas.openxmlformats.org/officeDocument/2006/relationships/image" Target="../media/image1357.png"/><Relationship Id="rId74" Type="http://schemas.openxmlformats.org/officeDocument/2006/relationships/image" Target="../media/image1373.png"/><Relationship Id="rId79" Type="http://schemas.openxmlformats.org/officeDocument/2006/relationships/image" Target="../media/image1378.svg"/><Relationship Id="rId102" Type="http://schemas.openxmlformats.org/officeDocument/2006/relationships/image" Target="../media/image1401.png"/><Relationship Id="rId5" Type="http://schemas.openxmlformats.org/officeDocument/2006/relationships/image" Target="../media/image1304.svg"/><Relationship Id="rId90" Type="http://schemas.openxmlformats.org/officeDocument/2006/relationships/image" Target="../media/image1389.png"/><Relationship Id="rId95" Type="http://schemas.openxmlformats.org/officeDocument/2006/relationships/image" Target="../media/image1394.svg"/><Relationship Id="rId22" Type="http://schemas.openxmlformats.org/officeDocument/2006/relationships/image" Target="../media/image1321.png"/><Relationship Id="rId27" Type="http://schemas.openxmlformats.org/officeDocument/2006/relationships/image" Target="../media/image1326.svg"/><Relationship Id="rId43" Type="http://schemas.openxmlformats.org/officeDocument/2006/relationships/image" Target="../media/image1342.svg"/><Relationship Id="rId48" Type="http://schemas.openxmlformats.org/officeDocument/2006/relationships/image" Target="../media/image1347.png"/><Relationship Id="rId64" Type="http://schemas.openxmlformats.org/officeDocument/2006/relationships/image" Target="../media/image1363.png"/><Relationship Id="rId69" Type="http://schemas.openxmlformats.org/officeDocument/2006/relationships/image" Target="../media/image1368.svg"/><Relationship Id="rId113" Type="http://schemas.openxmlformats.org/officeDocument/2006/relationships/image" Target="../media/image1412.svg"/><Relationship Id="rId118" Type="http://schemas.openxmlformats.org/officeDocument/2006/relationships/image" Target="../media/image1417.png"/><Relationship Id="rId80" Type="http://schemas.openxmlformats.org/officeDocument/2006/relationships/image" Target="../media/image1379.png"/><Relationship Id="rId85" Type="http://schemas.openxmlformats.org/officeDocument/2006/relationships/image" Target="../media/image1384.svg"/><Relationship Id="rId12" Type="http://schemas.openxmlformats.org/officeDocument/2006/relationships/image" Target="../media/image1311.png"/><Relationship Id="rId17" Type="http://schemas.openxmlformats.org/officeDocument/2006/relationships/image" Target="../media/image1316.svg"/><Relationship Id="rId33" Type="http://schemas.openxmlformats.org/officeDocument/2006/relationships/image" Target="../media/image1332.svg"/><Relationship Id="rId38" Type="http://schemas.openxmlformats.org/officeDocument/2006/relationships/image" Target="../media/image1337.png"/><Relationship Id="rId59" Type="http://schemas.openxmlformats.org/officeDocument/2006/relationships/image" Target="../media/image1358.svg"/><Relationship Id="rId103" Type="http://schemas.openxmlformats.org/officeDocument/2006/relationships/image" Target="../media/image1402.svg"/><Relationship Id="rId108" Type="http://schemas.openxmlformats.org/officeDocument/2006/relationships/image" Target="../media/image1407.png"/><Relationship Id="rId54" Type="http://schemas.openxmlformats.org/officeDocument/2006/relationships/image" Target="../media/image1353.png"/><Relationship Id="rId70" Type="http://schemas.openxmlformats.org/officeDocument/2006/relationships/image" Target="../media/image1369.png"/><Relationship Id="rId75" Type="http://schemas.openxmlformats.org/officeDocument/2006/relationships/image" Target="../media/image1374.svg"/><Relationship Id="rId91" Type="http://schemas.openxmlformats.org/officeDocument/2006/relationships/image" Target="../media/image1390.svg"/><Relationship Id="rId96" Type="http://schemas.openxmlformats.org/officeDocument/2006/relationships/image" Target="../media/image13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5.png"/><Relationship Id="rId23" Type="http://schemas.openxmlformats.org/officeDocument/2006/relationships/image" Target="../media/image1322.svg"/><Relationship Id="rId28" Type="http://schemas.openxmlformats.org/officeDocument/2006/relationships/image" Target="../media/image1327.png"/><Relationship Id="rId49" Type="http://schemas.openxmlformats.org/officeDocument/2006/relationships/image" Target="../media/image1348.svg"/><Relationship Id="rId114" Type="http://schemas.openxmlformats.org/officeDocument/2006/relationships/image" Target="../media/image1413.png"/><Relationship Id="rId119" Type="http://schemas.openxmlformats.org/officeDocument/2006/relationships/image" Target="../media/image1418.svg"/><Relationship Id="rId44" Type="http://schemas.openxmlformats.org/officeDocument/2006/relationships/image" Target="../media/image1343.png"/><Relationship Id="rId60" Type="http://schemas.openxmlformats.org/officeDocument/2006/relationships/image" Target="../media/image1359.png"/><Relationship Id="rId65" Type="http://schemas.openxmlformats.org/officeDocument/2006/relationships/image" Target="../media/image1364.svg"/><Relationship Id="rId81" Type="http://schemas.openxmlformats.org/officeDocument/2006/relationships/image" Target="../media/image1380.svg"/><Relationship Id="rId86" Type="http://schemas.openxmlformats.org/officeDocument/2006/relationships/image" Target="../media/image1385.png"/><Relationship Id="rId4" Type="http://schemas.openxmlformats.org/officeDocument/2006/relationships/image" Target="../media/image1303.png"/><Relationship Id="rId9" Type="http://schemas.openxmlformats.org/officeDocument/2006/relationships/image" Target="../media/image1308.svg"/><Relationship Id="rId13" Type="http://schemas.openxmlformats.org/officeDocument/2006/relationships/image" Target="../media/image1312.svg"/><Relationship Id="rId18" Type="http://schemas.openxmlformats.org/officeDocument/2006/relationships/image" Target="../media/image1317.png"/><Relationship Id="rId39" Type="http://schemas.openxmlformats.org/officeDocument/2006/relationships/image" Target="../media/image1338.svg"/><Relationship Id="rId109" Type="http://schemas.openxmlformats.org/officeDocument/2006/relationships/image" Target="../media/image1408.svg"/><Relationship Id="rId34" Type="http://schemas.openxmlformats.org/officeDocument/2006/relationships/image" Target="../media/image1333.png"/><Relationship Id="rId50" Type="http://schemas.openxmlformats.org/officeDocument/2006/relationships/image" Target="../media/image1349.png"/><Relationship Id="rId55" Type="http://schemas.openxmlformats.org/officeDocument/2006/relationships/image" Target="../media/image1354.svg"/><Relationship Id="rId76" Type="http://schemas.openxmlformats.org/officeDocument/2006/relationships/image" Target="../media/image1375.png"/><Relationship Id="rId97" Type="http://schemas.openxmlformats.org/officeDocument/2006/relationships/image" Target="../media/image1396.svg"/><Relationship Id="rId104" Type="http://schemas.openxmlformats.org/officeDocument/2006/relationships/image" Target="../media/image1403.png"/><Relationship Id="rId120" Type="http://schemas.openxmlformats.org/officeDocument/2006/relationships/image" Target="../media/image1419.png"/><Relationship Id="rId7" Type="http://schemas.openxmlformats.org/officeDocument/2006/relationships/image" Target="../media/image1306.svg"/><Relationship Id="rId71" Type="http://schemas.openxmlformats.org/officeDocument/2006/relationships/image" Target="../media/image1370.svg"/><Relationship Id="rId92" Type="http://schemas.openxmlformats.org/officeDocument/2006/relationships/image" Target="../media/image1391.png"/><Relationship Id="rId2" Type="http://schemas.openxmlformats.org/officeDocument/2006/relationships/image" Target="../media/image1301.png"/><Relationship Id="rId29" Type="http://schemas.openxmlformats.org/officeDocument/2006/relationships/image" Target="../media/image1328.svg"/><Relationship Id="rId24" Type="http://schemas.openxmlformats.org/officeDocument/2006/relationships/image" Target="../media/image1323.png"/><Relationship Id="rId40" Type="http://schemas.openxmlformats.org/officeDocument/2006/relationships/image" Target="../media/image1339.png"/><Relationship Id="rId45" Type="http://schemas.openxmlformats.org/officeDocument/2006/relationships/image" Target="../media/image1344.svg"/><Relationship Id="rId66" Type="http://schemas.openxmlformats.org/officeDocument/2006/relationships/image" Target="../media/image1365.png"/><Relationship Id="rId87" Type="http://schemas.openxmlformats.org/officeDocument/2006/relationships/image" Target="../media/image1386.svg"/><Relationship Id="rId110" Type="http://schemas.openxmlformats.org/officeDocument/2006/relationships/image" Target="../media/image1409.png"/><Relationship Id="rId115" Type="http://schemas.openxmlformats.org/officeDocument/2006/relationships/image" Target="../media/image1414.svg"/><Relationship Id="rId61" Type="http://schemas.openxmlformats.org/officeDocument/2006/relationships/image" Target="../media/image1360.svg"/><Relationship Id="rId82" Type="http://schemas.openxmlformats.org/officeDocument/2006/relationships/image" Target="../media/image1381.png"/><Relationship Id="rId19" Type="http://schemas.openxmlformats.org/officeDocument/2006/relationships/image" Target="../media/image1318.svg"/><Relationship Id="rId14" Type="http://schemas.openxmlformats.org/officeDocument/2006/relationships/image" Target="../media/image1313.png"/><Relationship Id="rId30" Type="http://schemas.openxmlformats.org/officeDocument/2006/relationships/image" Target="../media/image1329.png"/><Relationship Id="rId35" Type="http://schemas.openxmlformats.org/officeDocument/2006/relationships/image" Target="../media/image1334.svg"/><Relationship Id="rId56" Type="http://schemas.openxmlformats.org/officeDocument/2006/relationships/image" Target="../media/image1355.png"/><Relationship Id="rId77" Type="http://schemas.openxmlformats.org/officeDocument/2006/relationships/image" Target="../media/image1376.svg"/><Relationship Id="rId100" Type="http://schemas.openxmlformats.org/officeDocument/2006/relationships/image" Target="../media/image1399.png"/><Relationship Id="rId105" Type="http://schemas.openxmlformats.org/officeDocument/2006/relationships/image" Target="../media/image1404.svg"/><Relationship Id="rId8" Type="http://schemas.openxmlformats.org/officeDocument/2006/relationships/image" Target="../media/image1307.png"/><Relationship Id="rId51" Type="http://schemas.openxmlformats.org/officeDocument/2006/relationships/image" Target="../media/image1350.svg"/><Relationship Id="rId72" Type="http://schemas.openxmlformats.org/officeDocument/2006/relationships/image" Target="../media/image1371.png"/><Relationship Id="rId93" Type="http://schemas.openxmlformats.org/officeDocument/2006/relationships/image" Target="../media/image1392.svg"/><Relationship Id="rId98" Type="http://schemas.openxmlformats.org/officeDocument/2006/relationships/image" Target="../media/image1397.png"/><Relationship Id="rId121" Type="http://schemas.openxmlformats.org/officeDocument/2006/relationships/image" Target="../media/image1420.svg"/><Relationship Id="rId3" Type="http://schemas.openxmlformats.org/officeDocument/2006/relationships/image" Target="../media/image1302.svg"/><Relationship Id="rId25" Type="http://schemas.openxmlformats.org/officeDocument/2006/relationships/image" Target="../media/image1324.svg"/><Relationship Id="rId46" Type="http://schemas.openxmlformats.org/officeDocument/2006/relationships/image" Target="../media/image1345.png"/><Relationship Id="rId67" Type="http://schemas.openxmlformats.org/officeDocument/2006/relationships/image" Target="../media/image1366.svg"/><Relationship Id="rId116" Type="http://schemas.openxmlformats.org/officeDocument/2006/relationships/image" Target="../media/image1415.png"/><Relationship Id="rId20" Type="http://schemas.openxmlformats.org/officeDocument/2006/relationships/image" Target="../media/image1319.png"/><Relationship Id="rId41" Type="http://schemas.openxmlformats.org/officeDocument/2006/relationships/image" Target="../media/image1340.svg"/><Relationship Id="rId62" Type="http://schemas.openxmlformats.org/officeDocument/2006/relationships/image" Target="../media/image1361.png"/><Relationship Id="rId83" Type="http://schemas.openxmlformats.org/officeDocument/2006/relationships/image" Target="../media/image1382.svg"/><Relationship Id="rId88" Type="http://schemas.openxmlformats.org/officeDocument/2006/relationships/image" Target="../media/image1387.png"/><Relationship Id="rId111" Type="http://schemas.openxmlformats.org/officeDocument/2006/relationships/image" Target="../media/image1410.svg"/><Relationship Id="rId15" Type="http://schemas.openxmlformats.org/officeDocument/2006/relationships/image" Target="../media/image1314.svg"/><Relationship Id="rId36" Type="http://schemas.openxmlformats.org/officeDocument/2006/relationships/image" Target="../media/image1335.png"/><Relationship Id="rId57" Type="http://schemas.openxmlformats.org/officeDocument/2006/relationships/image" Target="../media/image1356.svg"/><Relationship Id="rId106" Type="http://schemas.openxmlformats.org/officeDocument/2006/relationships/image" Target="../media/image1405.png"/><Relationship Id="rId10" Type="http://schemas.openxmlformats.org/officeDocument/2006/relationships/image" Target="../media/image1309.png"/><Relationship Id="rId31" Type="http://schemas.openxmlformats.org/officeDocument/2006/relationships/image" Target="../media/image1330.svg"/><Relationship Id="rId52" Type="http://schemas.openxmlformats.org/officeDocument/2006/relationships/image" Target="../media/image1351.png"/><Relationship Id="rId73" Type="http://schemas.openxmlformats.org/officeDocument/2006/relationships/image" Target="../media/image1372.svg"/><Relationship Id="rId78" Type="http://schemas.openxmlformats.org/officeDocument/2006/relationships/image" Target="../media/image1377.png"/><Relationship Id="rId94" Type="http://schemas.openxmlformats.org/officeDocument/2006/relationships/image" Target="../media/image1393.png"/><Relationship Id="rId99" Type="http://schemas.openxmlformats.org/officeDocument/2006/relationships/image" Target="../media/image1398.svg"/><Relationship Id="rId101" Type="http://schemas.openxmlformats.org/officeDocument/2006/relationships/image" Target="../media/image1400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2.svg"/><Relationship Id="rId18" Type="http://schemas.openxmlformats.org/officeDocument/2006/relationships/image" Target="../media/image1437.png"/><Relationship Id="rId26" Type="http://schemas.openxmlformats.org/officeDocument/2006/relationships/image" Target="../media/image1445.png"/><Relationship Id="rId39" Type="http://schemas.openxmlformats.org/officeDocument/2006/relationships/image" Target="../media/image1458.svg"/><Relationship Id="rId21" Type="http://schemas.openxmlformats.org/officeDocument/2006/relationships/image" Target="../media/image1440.svg"/><Relationship Id="rId34" Type="http://schemas.openxmlformats.org/officeDocument/2006/relationships/image" Target="../media/image1453.png"/><Relationship Id="rId42" Type="http://schemas.openxmlformats.org/officeDocument/2006/relationships/image" Target="../media/image1461.png"/><Relationship Id="rId47" Type="http://schemas.openxmlformats.org/officeDocument/2006/relationships/image" Target="../media/image1466.svg"/><Relationship Id="rId50" Type="http://schemas.openxmlformats.org/officeDocument/2006/relationships/image" Target="../media/image1469.png"/><Relationship Id="rId7" Type="http://schemas.openxmlformats.org/officeDocument/2006/relationships/image" Target="../media/image1426.svg"/><Relationship Id="rId2" Type="http://schemas.openxmlformats.org/officeDocument/2006/relationships/image" Target="../media/image1421.png"/><Relationship Id="rId16" Type="http://schemas.openxmlformats.org/officeDocument/2006/relationships/image" Target="../media/image1435.png"/><Relationship Id="rId29" Type="http://schemas.openxmlformats.org/officeDocument/2006/relationships/image" Target="../media/image1448.svg"/><Relationship Id="rId11" Type="http://schemas.openxmlformats.org/officeDocument/2006/relationships/image" Target="../media/image1430.svg"/><Relationship Id="rId24" Type="http://schemas.openxmlformats.org/officeDocument/2006/relationships/image" Target="../media/image1443.png"/><Relationship Id="rId32" Type="http://schemas.openxmlformats.org/officeDocument/2006/relationships/image" Target="../media/image1451.png"/><Relationship Id="rId37" Type="http://schemas.openxmlformats.org/officeDocument/2006/relationships/image" Target="../media/image1456.svg"/><Relationship Id="rId40" Type="http://schemas.openxmlformats.org/officeDocument/2006/relationships/image" Target="../media/image1459.png"/><Relationship Id="rId45" Type="http://schemas.openxmlformats.org/officeDocument/2006/relationships/image" Target="../media/image1464.svg"/><Relationship Id="rId53" Type="http://schemas.openxmlformats.org/officeDocument/2006/relationships/image" Target="../media/image1472.svg"/><Relationship Id="rId5" Type="http://schemas.openxmlformats.org/officeDocument/2006/relationships/image" Target="../media/image1424.svg"/><Relationship Id="rId10" Type="http://schemas.openxmlformats.org/officeDocument/2006/relationships/image" Target="../media/image1429.png"/><Relationship Id="rId19" Type="http://schemas.openxmlformats.org/officeDocument/2006/relationships/image" Target="../media/image1438.svg"/><Relationship Id="rId31" Type="http://schemas.openxmlformats.org/officeDocument/2006/relationships/image" Target="../media/image1450.svg"/><Relationship Id="rId44" Type="http://schemas.openxmlformats.org/officeDocument/2006/relationships/image" Target="../media/image1463.png"/><Relationship Id="rId52" Type="http://schemas.openxmlformats.org/officeDocument/2006/relationships/image" Target="../media/image1471.png"/><Relationship Id="rId4" Type="http://schemas.openxmlformats.org/officeDocument/2006/relationships/image" Target="../media/image1423.png"/><Relationship Id="rId9" Type="http://schemas.openxmlformats.org/officeDocument/2006/relationships/image" Target="../media/image1428.svg"/><Relationship Id="rId14" Type="http://schemas.openxmlformats.org/officeDocument/2006/relationships/image" Target="../media/image1433.png"/><Relationship Id="rId22" Type="http://schemas.openxmlformats.org/officeDocument/2006/relationships/image" Target="../media/image1441.png"/><Relationship Id="rId27" Type="http://schemas.openxmlformats.org/officeDocument/2006/relationships/image" Target="../media/image1446.svg"/><Relationship Id="rId30" Type="http://schemas.openxmlformats.org/officeDocument/2006/relationships/image" Target="../media/image1449.png"/><Relationship Id="rId35" Type="http://schemas.openxmlformats.org/officeDocument/2006/relationships/image" Target="../media/image1454.svg"/><Relationship Id="rId43" Type="http://schemas.openxmlformats.org/officeDocument/2006/relationships/image" Target="../media/image1462.svg"/><Relationship Id="rId48" Type="http://schemas.openxmlformats.org/officeDocument/2006/relationships/image" Target="../media/image1467.png"/><Relationship Id="rId8" Type="http://schemas.openxmlformats.org/officeDocument/2006/relationships/image" Target="../media/image1427.png"/><Relationship Id="rId51" Type="http://schemas.openxmlformats.org/officeDocument/2006/relationships/image" Target="../media/image1470.svg"/><Relationship Id="rId3" Type="http://schemas.openxmlformats.org/officeDocument/2006/relationships/image" Target="../media/image1422.svg"/><Relationship Id="rId12" Type="http://schemas.openxmlformats.org/officeDocument/2006/relationships/image" Target="../media/image1431.png"/><Relationship Id="rId17" Type="http://schemas.openxmlformats.org/officeDocument/2006/relationships/image" Target="../media/image1436.svg"/><Relationship Id="rId25" Type="http://schemas.openxmlformats.org/officeDocument/2006/relationships/image" Target="../media/image1444.svg"/><Relationship Id="rId33" Type="http://schemas.openxmlformats.org/officeDocument/2006/relationships/image" Target="../media/image1452.svg"/><Relationship Id="rId38" Type="http://schemas.openxmlformats.org/officeDocument/2006/relationships/image" Target="../media/image1457.png"/><Relationship Id="rId46" Type="http://schemas.openxmlformats.org/officeDocument/2006/relationships/image" Target="../media/image1465.png"/><Relationship Id="rId20" Type="http://schemas.openxmlformats.org/officeDocument/2006/relationships/image" Target="../media/image1439.png"/><Relationship Id="rId41" Type="http://schemas.openxmlformats.org/officeDocument/2006/relationships/image" Target="../media/image14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5.png"/><Relationship Id="rId15" Type="http://schemas.openxmlformats.org/officeDocument/2006/relationships/image" Target="../media/image1434.svg"/><Relationship Id="rId23" Type="http://schemas.openxmlformats.org/officeDocument/2006/relationships/image" Target="../media/image1442.svg"/><Relationship Id="rId28" Type="http://schemas.openxmlformats.org/officeDocument/2006/relationships/image" Target="../media/image1447.png"/><Relationship Id="rId36" Type="http://schemas.openxmlformats.org/officeDocument/2006/relationships/image" Target="../media/image1455.png"/><Relationship Id="rId49" Type="http://schemas.openxmlformats.org/officeDocument/2006/relationships/image" Target="../media/image1468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97.png"/><Relationship Id="rId21" Type="http://schemas.openxmlformats.org/officeDocument/2006/relationships/image" Target="../media/image1492.svg"/><Relationship Id="rId42" Type="http://schemas.openxmlformats.org/officeDocument/2006/relationships/image" Target="../media/image1513.png"/><Relationship Id="rId47" Type="http://schemas.openxmlformats.org/officeDocument/2006/relationships/image" Target="../media/image1518.svg"/><Relationship Id="rId63" Type="http://schemas.openxmlformats.org/officeDocument/2006/relationships/image" Target="../media/image1534.svg"/><Relationship Id="rId68" Type="http://schemas.openxmlformats.org/officeDocument/2006/relationships/image" Target="../media/image1539.png"/><Relationship Id="rId84" Type="http://schemas.openxmlformats.org/officeDocument/2006/relationships/image" Target="../media/image1555.png"/><Relationship Id="rId16" Type="http://schemas.openxmlformats.org/officeDocument/2006/relationships/image" Target="../media/image1487.png"/><Relationship Id="rId11" Type="http://schemas.openxmlformats.org/officeDocument/2006/relationships/image" Target="../media/image1482.svg"/><Relationship Id="rId32" Type="http://schemas.openxmlformats.org/officeDocument/2006/relationships/image" Target="../media/image1503.png"/><Relationship Id="rId37" Type="http://schemas.openxmlformats.org/officeDocument/2006/relationships/image" Target="../media/image1508.svg"/><Relationship Id="rId53" Type="http://schemas.openxmlformats.org/officeDocument/2006/relationships/image" Target="../media/image1524.svg"/><Relationship Id="rId58" Type="http://schemas.openxmlformats.org/officeDocument/2006/relationships/image" Target="../media/image1529.png"/><Relationship Id="rId74" Type="http://schemas.openxmlformats.org/officeDocument/2006/relationships/image" Target="../media/image1545.png"/><Relationship Id="rId79" Type="http://schemas.openxmlformats.org/officeDocument/2006/relationships/image" Target="../media/image1550.svg"/><Relationship Id="rId5" Type="http://schemas.openxmlformats.org/officeDocument/2006/relationships/image" Target="../media/image1476.svg"/><Relationship Id="rId19" Type="http://schemas.openxmlformats.org/officeDocument/2006/relationships/image" Target="../media/image1490.svg"/><Relationship Id="rId14" Type="http://schemas.openxmlformats.org/officeDocument/2006/relationships/image" Target="../media/image1485.png"/><Relationship Id="rId22" Type="http://schemas.openxmlformats.org/officeDocument/2006/relationships/image" Target="../media/image1493.png"/><Relationship Id="rId27" Type="http://schemas.openxmlformats.org/officeDocument/2006/relationships/image" Target="../media/image1498.svg"/><Relationship Id="rId30" Type="http://schemas.openxmlformats.org/officeDocument/2006/relationships/image" Target="../media/image1501.png"/><Relationship Id="rId35" Type="http://schemas.openxmlformats.org/officeDocument/2006/relationships/image" Target="../media/image1506.svg"/><Relationship Id="rId43" Type="http://schemas.openxmlformats.org/officeDocument/2006/relationships/image" Target="../media/image1514.svg"/><Relationship Id="rId48" Type="http://schemas.openxmlformats.org/officeDocument/2006/relationships/image" Target="../media/image1519.png"/><Relationship Id="rId56" Type="http://schemas.openxmlformats.org/officeDocument/2006/relationships/image" Target="../media/image1527.png"/><Relationship Id="rId64" Type="http://schemas.openxmlformats.org/officeDocument/2006/relationships/image" Target="../media/image1535.png"/><Relationship Id="rId69" Type="http://schemas.openxmlformats.org/officeDocument/2006/relationships/image" Target="../media/image1540.svg"/><Relationship Id="rId77" Type="http://schemas.openxmlformats.org/officeDocument/2006/relationships/image" Target="../media/image1548.svg"/><Relationship Id="rId8" Type="http://schemas.openxmlformats.org/officeDocument/2006/relationships/image" Target="../media/image1479.png"/><Relationship Id="rId51" Type="http://schemas.openxmlformats.org/officeDocument/2006/relationships/image" Target="../media/image1522.svg"/><Relationship Id="rId72" Type="http://schemas.openxmlformats.org/officeDocument/2006/relationships/image" Target="../media/image1543.png"/><Relationship Id="rId80" Type="http://schemas.openxmlformats.org/officeDocument/2006/relationships/image" Target="../media/image1551.png"/><Relationship Id="rId85" Type="http://schemas.openxmlformats.org/officeDocument/2006/relationships/image" Target="../media/image1556.svg"/><Relationship Id="rId3" Type="http://schemas.openxmlformats.org/officeDocument/2006/relationships/image" Target="../media/image1474.svg"/><Relationship Id="rId12" Type="http://schemas.openxmlformats.org/officeDocument/2006/relationships/image" Target="../media/image1483.png"/><Relationship Id="rId17" Type="http://schemas.openxmlformats.org/officeDocument/2006/relationships/image" Target="../media/image1488.svg"/><Relationship Id="rId25" Type="http://schemas.openxmlformats.org/officeDocument/2006/relationships/image" Target="../media/image1496.svg"/><Relationship Id="rId33" Type="http://schemas.openxmlformats.org/officeDocument/2006/relationships/image" Target="../media/image1504.svg"/><Relationship Id="rId38" Type="http://schemas.openxmlformats.org/officeDocument/2006/relationships/image" Target="../media/image1509.png"/><Relationship Id="rId46" Type="http://schemas.openxmlformats.org/officeDocument/2006/relationships/image" Target="../media/image1517.png"/><Relationship Id="rId59" Type="http://schemas.openxmlformats.org/officeDocument/2006/relationships/image" Target="../media/image1530.svg"/><Relationship Id="rId67" Type="http://schemas.openxmlformats.org/officeDocument/2006/relationships/image" Target="../media/image1538.svg"/><Relationship Id="rId20" Type="http://schemas.openxmlformats.org/officeDocument/2006/relationships/image" Target="../media/image1491.png"/><Relationship Id="rId41" Type="http://schemas.openxmlformats.org/officeDocument/2006/relationships/image" Target="../media/image1512.svg"/><Relationship Id="rId54" Type="http://schemas.openxmlformats.org/officeDocument/2006/relationships/image" Target="../media/image1525.png"/><Relationship Id="rId62" Type="http://schemas.openxmlformats.org/officeDocument/2006/relationships/image" Target="../media/image1533.png"/><Relationship Id="rId70" Type="http://schemas.openxmlformats.org/officeDocument/2006/relationships/image" Target="../media/image1541.png"/><Relationship Id="rId75" Type="http://schemas.openxmlformats.org/officeDocument/2006/relationships/image" Target="../media/image1546.svg"/><Relationship Id="rId83" Type="http://schemas.openxmlformats.org/officeDocument/2006/relationships/image" Target="../media/image15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7.png"/><Relationship Id="rId15" Type="http://schemas.openxmlformats.org/officeDocument/2006/relationships/image" Target="../media/image1486.svg"/><Relationship Id="rId23" Type="http://schemas.openxmlformats.org/officeDocument/2006/relationships/image" Target="../media/image1494.svg"/><Relationship Id="rId28" Type="http://schemas.openxmlformats.org/officeDocument/2006/relationships/image" Target="../media/image1499.png"/><Relationship Id="rId36" Type="http://schemas.openxmlformats.org/officeDocument/2006/relationships/image" Target="../media/image1507.png"/><Relationship Id="rId49" Type="http://schemas.openxmlformats.org/officeDocument/2006/relationships/image" Target="../media/image1520.svg"/><Relationship Id="rId57" Type="http://schemas.openxmlformats.org/officeDocument/2006/relationships/image" Target="../media/image1528.svg"/><Relationship Id="rId10" Type="http://schemas.openxmlformats.org/officeDocument/2006/relationships/image" Target="../media/image1481.png"/><Relationship Id="rId31" Type="http://schemas.openxmlformats.org/officeDocument/2006/relationships/image" Target="../media/image1502.svg"/><Relationship Id="rId44" Type="http://schemas.openxmlformats.org/officeDocument/2006/relationships/image" Target="../media/image1515.png"/><Relationship Id="rId52" Type="http://schemas.openxmlformats.org/officeDocument/2006/relationships/image" Target="../media/image1523.png"/><Relationship Id="rId60" Type="http://schemas.openxmlformats.org/officeDocument/2006/relationships/image" Target="../media/image1531.png"/><Relationship Id="rId65" Type="http://schemas.openxmlformats.org/officeDocument/2006/relationships/image" Target="../media/image1536.svg"/><Relationship Id="rId73" Type="http://schemas.openxmlformats.org/officeDocument/2006/relationships/image" Target="../media/image1544.svg"/><Relationship Id="rId78" Type="http://schemas.openxmlformats.org/officeDocument/2006/relationships/image" Target="../media/image1549.png"/><Relationship Id="rId81" Type="http://schemas.openxmlformats.org/officeDocument/2006/relationships/image" Target="../media/image1552.svg"/><Relationship Id="rId4" Type="http://schemas.openxmlformats.org/officeDocument/2006/relationships/image" Target="../media/image1475.png"/><Relationship Id="rId9" Type="http://schemas.openxmlformats.org/officeDocument/2006/relationships/image" Target="../media/image1480.svg"/><Relationship Id="rId13" Type="http://schemas.openxmlformats.org/officeDocument/2006/relationships/image" Target="../media/image1484.svg"/><Relationship Id="rId18" Type="http://schemas.openxmlformats.org/officeDocument/2006/relationships/image" Target="../media/image1489.png"/><Relationship Id="rId39" Type="http://schemas.openxmlformats.org/officeDocument/2006/relationships/image" Target="../media/image1510.svg"/><Relationship Id="rId34" Type="http://schemas.openxmlformats.org/officeDocument/2006/relationships/image" Target="../media/image1505.png"/><Relationship Id="rId50" Type="http://schemas.openxmlformats.org/officeDocument/2006/relationships/image" Target="../media/image1521.png"/><Relationship Id="rId55" Type="http://schemas.openxmlformats.org/officeDocument/2006/relationships/image" Target="../media/image1526.svg"/><Relationship Id="rId76" Type="http://schemas.openxmlformats.org/officeDocument/2006/relationships/image" Target="../media/image1547.png"/><Relationship Id="rId7" Type="http://schemas.openxmlformats.org/officeDocument/2006/relationships/image" Target="../media/image1478.svg"/><Relationship Id="rId71" Type="http://schemas.openxmlformats.org/officeDocument/2006/relationships/image" Target="../media/image1542.svg"/><Relationship Id="rId2" Type="http://schemas.openxmlformats.org/officeDocument/2006/relationships/image" Target="../media/image1473.png"/><Relationship Id="rId29" Type="http://schemas.openxmlformats.org/officeDocument/2006/relationships/image" Target="../media/image1500.svg"/><Relationship Id="rId24" Type="http://schemas.openxmlformats.org/officeDocument/2006/relationships/image" Target="../media/image1495.png"/><Relationship Id="rId40" Type="http://schemas.openxmlformats.org/officeDocument/2006/relationships/image" Target="../media/image1511.png"/><Relationship Id="rId45" Type="http://schemas.openxmlformats.org/officeDocument/2006/relationships/image" Target="../media/image1516.svg"/><Relationship Id="rId66" Type="http://schemas.openxmlformats.org/officeDocument/2006/relationships/image" Target="../media/image1537.png"/><Relationship Id="rId61" Type="http://schemas.openxmlformats.org/officeDocument/2006/relationships/image" Target="../media/image1532.svg"/><Relationship Id="rId82" Type="http://schemas.openxmlformats.org/officeDocument/2006/relationships/image" Target="../media/image1553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81.png"/><Relationship Id="rId21" Type="http://schemas.openxmlformats.org/officeDocument/2006/relationships/image" Target="../media/image1576.svg"/><Relationship Id="rId42" Type="http://schemas.openxmlformats.org/officeDocument/2006/relationships/image" Target="../media/image1597.png"/><Relationship Id="rId47" Type="http://schemas.openxmlformats.org/officeDocument/2006/relationships/image" Target="../media/image1602.svg"/><Relationship Id="rId63" Type="http://schemas.openxmlformats.org/officeDocument/2006/relationships/image" Target="../media/image1618.svg"/><Relationship Id="rId68" Type="http://schemas.openxmlformats.org/officeDocument/2006/relationships/image" Target="../media/image1623.png"/><Relationship Id="rId84" Type="http://schemas.openxmlformats.org/officeDocument/2006/relationships/image" Target="../media/image1639.png"/><Relationship Id="rId89" Type="http://schemas.openxmlformats.org/officeDocument/2006/relationships/image" Target="../media/image1644.svg"/><Relationship Id="rId16" Type="http://schemas.openxmlformats.org/officeDocument/2006/relationships/image" Target="../media/image1571.png"/><Relationship Id="rId107" Type="http://schemas.openxmlformats.org/officeDocument/2006/relationships/image" Target="../media/image1662.svg"/><Relationship Id="rId11" Type="http://schemas.openxmlformats.org/officeDocument/2006/relationships/image" Target="../media/image1566.svg"/><Relationship Id="rId32" Type="http://schemas.openxmlformats.org/officeDocument/2006/relationships/image" Target="../media/image1587.png"/><Relationship Id="rId37" Type="http://schemas.openxmlformats.org/officeDocument/2006/relationships/image" Target="../media/image1592.svg"/><Relationship Id="rId53" Type="http://schemas.openxmlformats.org/officeDocument/2006/relationships/image" Target="../media/image1608.svg"/><Relationship Id="rId58" Type="http://schemas.openxmlformats.org/officeDocument/2006/relationships/image" Target="../media/image1613.png"/><Relationship Id="rId74" Type="http://schemas.openxmlformats.org/officeDocument/2006/relationships/image" Target="../media/image1629.png"/><Relationship Id="rId79" Type="http://schemas.openxmlformats.org/officeDocument/2006/relationships/image" Target="../media/image1634.svg"/><Relationship Id="rId102" Type="http://schemas.openxmlformats.org/officeDocument/2006/relationships/image" Target="../media/image1657.png"/><Relationship Id="rId5" Type="http://schemas.openxmlformats.org/officeDocument/2006/relationships/image" Target="../media/image1560.svg"/><Relationship Id="rId90" Type="http://schemas.openxmlformats.org/officeDocument/2006/relationships/image" Target="../media/image1645.png"/><Relationship Id="rId95" Type="http://schemas.openxmlformats.org/officeDocument/2006/relationships/image" Target="../media/image1650.svg"/><Relationship Id="rId22" Type="http://schemas.openxmlformats.org/officeDocument/2006/relationships/image" Target="../media/image1577.png"/><Relationship Id="rId27" Type="http://schemas.openxmlformats.org/officeDocument/2006/relationships/image" Target="../media/image1582.svg"/><Relationship Id="rId43" Type="http://schemas.openxmlformats.org/officeDocument/2006/relationships/image" Target="../media/image1598.svg"/><Relationship Id="rId48" Type="http://schemas.openxmlformats.org/officeDocument/2006/relationships/image" Target="../media/image1603.png"/><Relationship Id="rId64" Type="http://schemas.openxmlformats.org/officeDocument/2006/relationships/image" Target="../media/image1619.png"/><Relationship Id="rId69" Type="http://schemas.openxmlformats.org/officeDocument/2006/relationships/image" Target="../media/image1624.svg"/><Relationship Id="rId80" Type="http://schemas.openxmlformats.org/officeDocument/2006/relationships/image" Target="../media/image1635.png"/><Relationship Id="rId85" Type="http://schemas.openxmlformats.org/officeDocument/2006/relationships/image" Target="../media/image1640.svg"/><Relationship Id="rId12" Type="http://schemas.openxmlformats.org/officeDocument/2006/relationships/image" Target="../media/image1567.png"/><Relationship Id="rId17" Type="http://schemas.openxmlformats.org/officeDocument/2006/relationships/image" Target="../media/image1572.svg"/><Relationship Id="rId33" Type="http://schemas.openxmlformats.org/officeDocument/2006/relationships/image" Target="../media/image1588.svg"/><Relationship Id="rId38" Type="http://schemas.openxmlformats.org/officeDocument/2006/relationships/image" Target="../media/image1593.png"/><Relationship Id="rId59" Type="http://schemas.openxmlformats.org/officeDocument/2006/relationships/image" Target="../media/image1614.svg"/><Relationship Id="rId103" Type="http://schemas.openxmlformats.org/officeDocument/2006/relationships/image" Target="../media/image1658.svg"/><Relationship Id="rId108" Type="http://schemas.openxmlformats.org/officeDocument/2006/relationships/image" Target="../media/image1663.png"/><Relationship Id="rId54" Type="http://schemas.openxmlformats.org/officeDocument/2006/relationships/image" Target="../media/image1609.png"/><Relationship Id="rId70" Type="http://schemas.openxmlformats.org/officeDocument/2006/relationships/image" Target="../media/image1625.png"/><Relationship Id="rId75" Type="http://schemas.openxmlformats.org/officeDocument/2006/relationships/image" Target="../media/image1630.svg"/><Relationship Id="rId91" Type="http://schemas.openxmlformats.org/officeDocument/2006/relationships/image" Target="../media/image1646.svg"/><Relationship Id="rId96" Type="http://schemas.openxmlformats.org/officeDocument/2006/relationships/image" Target="../media/image16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1.png"/><Relationship Id="rId15" Type="http://schemas.openxmlformats.org/officeDocument/2006/relationships/image" Target="../media/image1570.svg"/><Relationship Id="rId23" Type="http://schemas.openxmlformats.org/officeDocument/2006/relationships/image" Target="../media/image1578.svg"/><Relationship Id="rId28" Type="http://schemas.openxmlformats.org/officeDocument/2006/relationships/image" Target="../media/image1583.png"/><Relationship Id="rId36" Type="http://schemas.openxmlformats.org/officeDocument/2006/relationships/image" Target="../media/image1591.png"/><Relationship Id="rId49" Type="http://schemas.openxmlformats.org/officeDocument/2006/relationships/image" Target="../media/image1604.svg"/><Relationship Id="rId57" Type="http://schemas.openxmlformats.org/officeDocument/2006/relationships/image" Target="../media/image1612.svg"/><Relationship Id="rId106" Type="http://schemas.openxmlformats.org/officeDocument/2006/relationships/image" Target="../media/image1661.png"/><Relationship Id="rId10" Type="http://schemas.openxmlformats.org/officeDocument/2006/relationships/image" Target="../media/image1565.png"/><Relationship Id="rId31" Type="http://schemas.openxmlformats.org/officeDocument/2006/relationships/image" Target="../media/image1586.svg"/><Relationship Id="rId44" Type="http://schemas.openxmlformats.org/officeDocument/2006/relationships/image" Target="../media/image1599.png"/><Relationship Id="rId52" Type="http://schemas.openxmlformats.org/officeDocument/2006/relationships/image" Target="../media/image1607.png"/><Relationship Id="rId60" Type="http://schemas.openxmlformats.org/officeDocument/2006/relationships/image" Target="../media/image1615.png"/><Relationship Id="rId65" Type="http://schemas.openxmlformats.org/officeDocument/2006/relationships/image" Target="../media/image1620.svg"/><Relationship Id="rId73" Type="http://schemas.openxmlformats.org/officeDocument/2006/relationships/image" Target="../media/image1628.svg"/><Relationship Id="rId78" Type="http://schemas.openxmlformats.org/officeDocument/2006/relationships/image" Target="../media/image1633.png"/><Relationship Id="rId81" Type="http://schemas.openxmlformats.org/officeDocument/2006/relationships/image" Target="../media/image1636.svg"/><Relationship Id="rId86" Type="http://schemas.openxmlformats.org/officeDocument/2006/relationships/image" Target="../media/image1641.png"/><Relationship Id="rId94" Type="http://schemas.openxmlformats.org/officeDocument/2006/relationships/image" Target="../media/image1649.png"/><Relationship Id="rId99" Type="http://schemas.openxmlformats.org/officeDocument/2006/relationships/image" Target="../media/image1654.svg"/><Relationship Id="rId101" Type="http://schemas.openxmlformats.org/officeDocument/2006/relationships/image" Target="../media/image1656.svg"/><Relationship Id="rId4" Type="http://schemas.openxmlformats.org/officeDocument/2006/relationships/image" Target="../media/image1559.png"/><Relationship Id="rId9" Type="http://schemas.openxmlformats.org/officeDocument/2006/relationships/image" Target="../media/image1564.svg"/><Relationship Id="rId13" Type="http://schemas.openxmlformats.org/officeDocument/2006/relationships/image" Target="../media/image1568.svg"/><Relationship Id="rId18" Type="http://schemas.openxmlformats.org/officeDocument/2006/relationships/image" Target="../media/image1573.png"/><Relationship Id="rId39" Type="http://schemas.openxmlformats.org/officeDocument/2006/relationships/image" Target="../media/image1594.svg"/><Relationship Id="rId109" Type="http://schemas.openxmlformats.org/officeDocument/2006/relationships/image" Target="../media/image1664.svg"/><Relationship Id="rId34" Type="http://schemas.openxmlformats.org/officeDocument/2006/relationships/image" Target="../media/image1589.png"/><Relationship Id="rId50" Type="http://schemas.openxmlformats.org/officeDocument/2006/relationships/image" Target="../media/image1605.png"/><Relationship Id="rId55" Type="http://schemas.openxmlformats.org/officeDocument/2006/relationships/image" Target="../media/image1610.svg"/><Relationship Id="rId76" Type="http://schemas.openxmlformats.org/officeDocument/2006/relationships/image" Target="../media/image1631.png"/><Relationship Id="rId97" Type="http://schemas.openxmlformats.org/officeDocument/2006/relationships/image" Target="../media/image1652.svg"/><Relationship Id="rId104" Type="http://schemas.openxmlformats.org/officeDocument/2006/relationships/image" Target="../media/image1659.png"/><Relationship Id="rId7" Type="http://schemas.openxmlformats.org/officeDocument/2006/relationships/image" Target="../media/image1562.svg"/><Relationship Id="rId71" Type="http://schemas.openxmlformats.org/officeDocument/2006/relationships/image" Target="../media/image1626.svg"/><Relationship Id="rId92" Type="http://schemas.openxmlformats.org/officeDocument/2006/relationships/image" Target="../media/image1647.png"/><Relationship Id="rId2" Type="http://schemas.openxmlformats.org/officeDocument/2006/relationships/image" Target="../media/image1557.png"/><Relationship Id="rId29" Type="http://schemas.openxmlformats.org/officeDocument/2006/relationships/image" Target="../media/image1584.svg"/><Relationship Id="rId24" Type="http://schemas.openxmlformats.org/officeDocument/2006/relationships/image" Target="../media/image1579.png"/><Relationship Id="rId40" Type="http://schemas.openxmlformats.org/officeDocument/2006/relationships/image" Target="../media/image1595.png"/><Relationship Id="rId45" Type="http://schemas.openxmlformats.org/officeDocument/2006/relationships/image" Target="../media/image1600.svg"/><Relationship Id="rId66" Type="http://schemas.openxmlformats.org/officeDocument/2006/relationships/image" Target="../media/image1621.png"/><Relationship Id="rId87" Type="http://schemas.openxmlformats.org/officeDocument/2006/relationships/image" Target="../media/image1642.svg"/><Relationship Id="rId110" Type="http://schemas.openxmlformats.org/officeDocument/2006/relationships/image" Target="../media/image1665.png"/><Relationship Id="rId61" Type="http://schemas.openxmlformats.org/officeDocument/2006/relationships/image" Target="../media/image1616.svg"/><Relationship Id="rId82" Type="http://schemas.openxmlformats.org/officeDocument/2006/relationships/image" Target="../media/image1637.png"/><Relationship Id="rId19" Type="http://schemas.openxmlformats.org/officeDocument/2006/relationships/image" Target="../media/image1574.svg"/><Relationship Id="rId14" Type="http://schemas.openxmlformats.org/officeDocument/2006/relationships/image" Target="../media/image1569.png"/><Relationship Id="rId30" Type="http://schemas.openxmlformats.org/officeDocument/2006/relationships/image" Target="../media/image1585.png"/><Relationship Id="rId35" Type="http://schemas.openxmlformats.org/officeDocument/2006/relationships/image" Target="../media/image1590.svg"/><Relationship Id="rId56" Type="http://schemas.openxmlformats.org/officeDocument/2006/relationships/image" Target="../media/image1611.png"/><Relationship Id="rId77" Type="http://schemas.openxmlformats.org/officeDocument/2006/relationships/image" Target="../media/image1632.svg"/><Relationship Id="rId100" Type="http://schemas.openxmlformats.org/officeDocument/2006/relationships/image" Target="../media/image1655.png"/><Relationship Id="rId105" Type="http://schemas.openxmlformats.org/officeDocument/2006/relationships/image" Target="../media/image1660.svg"/><Relationship Id="rId8" Type="http://schemas.openxmlformats.org/officeDocument/2006/relationships/image" Target="../media/image1563.png"/><Relationship Id="rId51" Type="http://schemas.openxmlformats.org/officeDocument/2006/relationships/image" Target="../media/image1606.svg"/><Relationship Id="rId72" Type="http://schemas.openxmlformats.org/officeDocument/2006/relationships/image" Target="../media/image1627.png"/><Relationship Id="rId93" Type="http://schemas.openxmlformats.org/officeDocument/2006/relationships/image" Target="../media/image1648.svg"/><Relationship Id="rId98" Type="http://schemas.openxmlformats.org/officeDocument/2006/relationships/image" Target="../media/image1653.png"/><Relationship Id="rId3" Type="http://schemas.openxmlformats.org/officeDocument/2006/relationships/image" Target="../media/image1558.svg"/><Relationship Id="rId25" Type="http://schemas.openxmlformats.org/officeDocument/2006/relationships/image" Target="../media/image1580.svg"/><Relationship Id="rId46" Type="http://schemas.openxmlformats.org/officeDocument/2006/relationships/image" Target="../media/image1601.png"/><Relationship Id="rId67" Type="http://schemas.openxmlformats.org/officeDocument/2006/relationships/image" Target="../media/image1622.svg"/><Relationship Id="rId20" Type="http://schemas.openxmlformats.org/officeDocument/2006/relationships/image" Target="../media/image1575.png"/><Relationship Id="rId41" Type="http://schemas.openxmlformats.org/officeDocument/2006/relationships/image" Target="../media/image1596.svg"/><Relationship Id="rId62" Type="http://schemas.openxmlformats.org/officeDocument/2006/relationships/image" Target="../media/image1617.png"/><Relationship Id="rId83" Type="http://schemas.openxmlformats.org/officeDocument/2006/relationships/image" Target="../media/image1638.svg"/><Relationship Id="rId88" Type="http://schemas.openxmlformats.org/officeDocument/2006/relationships/image" Target="../media/image1643.png"/><Relationship Id="rId111" Type="http://schemas.openxmlformats.org/officeDocument/2006/relationships/image" Target="../media/image1666.sv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91.png"/><Relationship Id="rId21" Type="http://schemas.openxmlformats.org/officeDocument/2006/relationships/image" Target="../media/image1686.svg"/><Relationship Id="rId42" Type="http://schemas.openxmlformats.org/officeDocument/2006/relationships/image" Target="../media/image1707.png"/><Relationship Id="rId47" Type="http://schemas.openxmlformats.org/officeDocument/2006/relationships/image" Target="../media/image1712.svg"/><Relationship Id="rId63" Type="http://schemas.openxmlformats.org/officeDocument/2006/relationships/image" Target="../media/image1728.svg"/><Relationship Id="rId68" Type="http://schemas.openxmlformats.org/officeDocument/2006/relationships/image" Target="../media/image1733.png"/><Relationship Id="rId84" Type="http://schemas.openxmlformats.org/officeDocument/2006/relationships/image" Target="../media/image1749.png"/><Relationship Id="rId89" Type="http://schemas.openxmlformats.org/officeDocument/2006/relationships/image" Target="../media/image1754.svg"/><Relationship Id="rId16" Type="http://schemas.openxmlformats.org/officeDocument/2006/relationships/image" Target="../media/image1681.png"/><Relationship Id="rId11" Type="http://schemas.openxmlformats.org/officeDocument/2006/relationships/image" Target="../media/image1676.svg"/><Relationship Id="rId32" Type="http://schemas.openxmlformats.org/officeDocument/2006/relationships/image" Target="../media/image1697.png"/><Relationship Id="rId37" Type="http://schemas.openxmlformats.org/officeDocument/2006/relationships/image" Target="../media/image1702.svg"/><Relationship Id="rId53" Type="http://schemas.openxmlformats.org/officeDocument/2006/relationships/image" Target="../media/image1718.svg"/><Relationship Id="rId58" Type="http://schemas.openxmlformats.org/officeDocument/2006/relationships/image" Target="../media/image1723.png"/><Relationship Id="rId74" Type="http://schemas.openxmlformats.org/officeDocument/2006/relationships/image" Target="../media/image1739.png"/><Relationship Id="rId79" Type="http://schemas.openxmlformats.org/officeDocument/2006/relationships/image" Target="../media/image1744.svg"/><Relationship Id="rId5" Type="http://schemas.openxmlformats.org/officeDocument/2006/relationships/image" Target="../media/image1670.svg"/><Relationship Id="rId90" Type="http://schemas.openxmlformats.org/officeDocument/2006/relationships/image" Target="../media/image1755.png"/><Relationship Id="rId95" Type="http://schemas.openxmlformats.org/officeDocument/2006/relationships/image" Target="../media/image1760.svg"/><Relationship Id="rId22" Type="http://schemas.openxmlformats.org/officeDocument/2006/relationships/image" Target="../media/image1687.png"/><Relationship Id="rId27" Type="http://schemas.openxmlformats.org/officeDocument/2006/relationships/image" Target="../media/image1692.svg"/><Relationship Id="rId43" Type="http://schemas.openxmlformats.org/officeDocument/2006/relationships/image" Target="../media/image1708.svg"/><Relationship Id="rId48" Type="http://schemas.openxmlformats.org/officeDocument/2006/relationships/image" Target="../media/image1713.png"/><Relationship Id="rId64" Type="http://schemas.openxmlformats.org/officeDocument/2006/relationships/image" Target="../media/image1729.png"/><Relationship Id="rId69" Type="http://schemas.openxmlformats.org/officeDocument/2006/relationships/image" Target="../media/image1734.svg"/><Relationship Id="rId80" Type="http://schemas.openxmlformats.org/officeDocument/2006/relationships/image" Target="../media/image1745.png"/><Relationship Id="rId85" Type="http://schemas.openxmlformats.org/officeDocument/2006/relationships/image" Target="../media/image1750.svg"/><Relationship Id="rId3" Type="http://schemas.openxmlformats.org/officeDocument/2006/relationships/image" Target="../media/image1668.svg"/><Relationship Id="rId12" Type="http://schemas.openxmlformats.org/officeDocument/2006/relationships/image" Target="../media/image1677.png"/><Relationship Id="rId17" Type="http://schemas.openxmlformats.org/officeDocument/2006/relationships/image" Target="../media/image1682.svg"/><Relationship Id="rId25" Type="http://schemas.openxmlformats.org/officeDocument/2006/relationships/image" Target="../media/image1690.svg"/><Relationship Id="rId33" Type="http://schemas.openxmlformats.org/officeDocument/2006/relationships/image" Target="../media/image1698.svg"/><Relationship Id="rId38" Type="http://schemas.openxmlformats.org/officeDocument/2006/relationships/image" Target="../media/image1703.png"/><Relationship Id="rId46" Type="http://schemas.openxmlformats.org/officeDocument/2006/relationships/image" Target="../media/image1711.png"/><Relationship Id="rId59" Type="http://schemas.openxmlformats.org/officeDocument/2006/relationships/image" Target="../media/image1724.svg"/><Relationship Id="rId67" Type="http://schemas.openxmlformats.org/officeDocument/2006/relationships/image" Target="../media/image1732.svg"/><Relationship Id="rId20" Type="http://schemas.openxmlformats.org/officeDocument/2006/relationships/image" Target="../media/image1685.png"/><Relationship Id="rId41" Type="http://schemas.openxmlformats.org/officeDocument/2006/relationships/image" Target="../media/image1706.svg"/><Relationship Id="rId54" Type="http://schemas.openxmlformats.org/officeDocument/2006/relationships/image" Target="../media/image1719.png"/><Relationship Id="rId62" Type="http://schemas.openxmlformats.org/officeDocument/2006/relationships/image" Target="../media/image1727.png"/><Relationship Id="rId70" Type="http://schemas.openxmlformats.org/officeDocument/2006/relationships/image" Target="../media/image1735.png"/><Relationship Id="rId75" Type="http://schemas.openxmlformats.org/officeDocument/2006/relationships/image" Target="../media/image1740.svg"/><Relationship Id="rId83" Type="http://schemas.openxmlformats.org/officeDocument/2006/relationships/image" Target="../media/image1748.svg"/><Relationship Id="rId88" Type="http://schemas.openxmlformats.org/officeDocument/2006/relationships/image" Target="../media/image1753.png"/><Relationship Id="rId91" Type="http://schemas.openxmlformats.org/officeDocument/2006/relationships/image" Target="../media/image1756.svg"/><Relationship Id="rId96" Type="http://schemas.openxmlformats.org/officeDocument/2006/relationships/image" Target="../media/image17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1.png"/><Relationship Id="rId15" Type="http://schemas.openxmlformats.org/officeDocument/2006/relationships/image" Target="../media/image1680.svg"/><Relationship Id="rId23" Type="http://schemas.openxmlformats.org/officeDocument/2006/relationships/image" Target="../media/image1688.svg"/><Relationship Id="rId28" Type="http://schemas.openxmlformats.org/officeDocument/2006/relationships/image" Target="../media/image1693.png"/><Relationship Id="rId36" Type="http://schemas.openxmlformats.org/officeDocument/2006/relationships/image" Target="../media/image1701.png"/><Relationship Id="rId49" Type="http://schemas.openxmlformats.org/officeDocument/2006/relationships/image" Target="../media/image1714.svg"/><Relationship Id="rId57" Type="http://schemas.openxmlformats.org/officeDocument/2006/relationships/image" Target="../media/image1722.svg"/><Relationship Id="rId10" Type="http://schemas.openxmlformats.org/officeDocument/2006/relationships/image" Target="../media/image1675.png"/><Relationship Id="rId31" Type="http://schemas.openxmlformats.org/officeDocument/2006/relationships/image" Target="../media/image1696.svg"/><Relationship Id="rId44" Type="http://schemas.openxmlformats.org/officeDocument/2006/relationships/image" Target="../media/image1709.png"/><Relationship Id="rId52" Type="http://schemas.openxmlformats.org/officeDocument/2006/relationships/image" Target="../media/image1717.png"/><Relationship Id="rId60" Type="http://schemas.openxmlformats.org/officeDocument/2006/relationships/image" Target="../media/image1725.png"/><Relationship Id="rId65" Type="http://schemas.openxmlformats.org/officeDocument/2006/relationships/image" Target="../media/image1730.svg"/><Relationship Id="rId73" Type="http://schemas.openxmlformats.org/officeDocument/2006/relationships/image" Target="../media/image1738.svg"/><Relationship Id="rId78" Type="http://schemas.openxmlformats.org/officeDocument/2006/relationships/image" Target="../media/image1743.png"/><Relationship Id="rId81" Type="http://schemas.openxmlformats.org/officeDocument/2006/relationships/image" Target="../media/image1746.svg"/><Relationship Id="rId86" Type="http://schemas.openxmlformats.org/officeDocument/2006/relationships/image" Target="../media/image1751.png"/><Relationship Id="rId94" Type="http://schemas.openxmlformats.org/officeDocument/2006/relationships/image" Target="../media/image1759.png"/><Relationship Id="rId99" Type="http://schemas.openxmlformats.org/officeDocument/2006/relationships/image" Target="../media/image1764.svg"/><Relationship Id="rId4" Type="http://schemas.openxmlformats.org/officeDocument/2006/relationships/image" Target="../media/image1669.png"/><Relationship Id="rId9" Type="http://schemas.openxmlformats.org/officeDocument/2006/relationships/image" Target="../media/image1674.svg"/><Relationship Id="rId13" Type="http://schemas.openxmlformats.org/officeDocument/2006/relationships/image" Target="../media/image1678.svg"/><Relationship Id="rId18" Type="http://schemas.openxmlformats.org/officeDocument/2006/relationships/image" Target="../media/image1683.png"/><Relationship Id="rId39" Type="http://schemas.openxmlformats.org/officeDocument/2006/relationships/image" Target="../media/image1704.svg"/><Relationship Id="rId34" Type="http://schemas.openxmlformats.org/officeDocument/2006/relationships/image" Target="../media/image1699.png"/><Relationship Id="rId50" Type="http://schemas.openxmlformats.org/officeDocument/2006/relationships/image" Target="../media/image1715.png"/><Relationship Id="rId55" Type="http://schemas.openxmlformats.org/officeDocument/2006/relationships/image" Target="../media/image1720.svg"/><Relationship Id="rId76" Type="http://schemas.openxmlformats.org/officeDocument/2006/relationships/image" Target="../media/image1741.png"/><Relationship Id="rId97" Type="http://schemas.openxmlformats.org/officeDocument/2006/relationships/image" Target="../media/image1762.svg"/><Relationship Id="rId7" Type="http://schemas.openxmlformats.org/officeDocument/2006/relationships/image" Target="../media/image1672.svg"/><Relationship Id="rId71" Type="http://schemas.openxmlformats.org/officeDocument/2006/relationships/image" Target="../media/image1736.svg"/><Relationship Id="rId92" Type="http://schemas.openxmlformats.org/officeDocument/2006/relationships/image" Target="../media/image1757.png"/><Relationship Id="rId2" Type="http://schemas.openxmlformats.org/officeDocument/2006/relationships/image" Target="../media/image1667.png"/><Relationship Id="rId29" Type="http://schemas.openxmlformats.org/officeDocument/2006/relationships/image" Target="../media/image1694.svg"/><Relationship Id="rId24" Type="http://schemas.openxmlformats.org/officeDocument/2006/relationships/image" Target="../media/image1689.png"/><Relationship Id="rId40" Type="http://schemas.openxmlformats.org/officeDocument/2006/relationships/image" Target="../media/image1705.png"/><Relationship Id="rId45" Type="http://schemas.openxmlformats.org/officeDocument/2006/relationships/image" Target="../media/image1710.svg"/><Relationship Id="rId66" Type="http://schemas.openxmlformats.org/officeDocument/2006/relationships/image" Target="../media/image1731.png"/><Relationship Id="rId87" Type="http://schemas.openxmlformats.org/officeDocument/2006/relationships/image" Target="../media/image1752.svg"/><Relationship Id="rId61" Type="http://schemas.openxmlformats.org/officeDocument/2006/relationships/image" Target="../media/image1726.svg"/><Relationship Id="rId82" Type="http://schemas.openxmlformats.org/officeDocument/2006/relationships/image" Target="../media/image1747.png"/><Relationship Id="rId19" Type="http://schemas.openxmlformats.org/officeDocument/2006/relationships/image" Target="../media/image1684.svg"/><Relationship Id="rId14" Type="http://schemas.openxmlformats.org/officeDocument/2006/relationships/image" Target="../media/image1679.png"/><Relationship Id="rId30" Type="http://schemas.openxmlformats.org/officeDocument/2006/relationships/image" Target="../media/image1695.png"/><Relationship Id="rId35" Type="http://schemas.openxmlformats.org/officeDocument/2006/relationships/image" Target="../media/image1700.svg"/><Relationship Id="rId56" Type="http://schemas.openxmlformats.org/officeDocument/2006/relationships/image" Target="../media/image1721.png"/><Relationship Id="rId77" Type="http://schemas.openxmlformats.org/officeDocument/2006/relationships/image" Target="../media/image1742.svg"/><Relationship Id="rId8" Type="http://schemas.openxmlformats.org/officeDocument/2006/relationships/image" Target="../media/image1673.png"/><Relationship Id="rId51" Type="http://schemas.openxmlformats.org/officeDocument/2006/relationships/image" Target="../media/image1716.svg"/><Relationship Id="rId72" Type="http://schemas.openxmlformats.org/officeDocument/2006/relationships/image" Target="../media/image1737.png"/><Relationship Id="rId93" Type="http://schemas.openxmlformats.org/officeDocument/2006/relationships/image" Target="../media/image1758.svg"/><Relationship Id="rId98" Type="http://schemas.openxmlformats.org/officeDocument/2006/relationships/image" Target="../media/image1763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21" Type="http://schemas.openxmlformats.org/officeDocument/2006/relationships/image" Target="../media/image82.svg"/><Relationship Id="rId42" Type="http://schemas.openxmlformats.org/officeDocument/2006/relationships/image" Target="../media/image103.png"/><Relationship Id="rId47" Type="http://schemas.openxmlformats.org/officeDocument/2006/relationships/image" Target="../media/image108.svg"/><Relationship Id="rId63" Type="http://schemas.openxmlformats.org/officeDocument/2006/relationships/image" Target="../media/image124.svg"/><Relationship Id="rId68" Type="http://schemas.openxmlformats.org/officeDocument/2006/relationships/image" Target="../media/image129.png"/><Relationship Id="rId84" Type="http://schemas.openxmlformats.org/officeDocument/2006/relationships/image" Target="../media/image145.png"/><Relationship Id="rId16" Type="http://schemas.openxmlformats.org/officeDocument/2006/relationships/image" Target="../media/image77.png"/><Relationship Id="rId11" Type="http://schemas.openxmlformats.org/officeDocument/2006/relationships/image" Target="../media/image72.svg"/><Relationship Id="rId32" Type="http://schemas.openxmlformats.org/officeDocument/2006/relationships/image" Target="../media/image93.png"/><Relationship Id="rId37" Type="http://schemas.openxmlformats.org/officeDocument/2006/relationships/image" Target="../media/image98.svg"/><Relationship Id="rId53" Type="http://schemas.openxmlformats.org/officeDocument/2006/relationships/image" Target="../media/image114.svg"/><Relationship Id="rId58" Type="http://schemas.openxmlformats.org/officeDocument/2006/relationships/image" Target="../media/image119.png"/><Relationship Id="rId74" Type="http://schemas.openxmlformats.org/officeDocument/2006/relationships/image" Target="../media/image135.png"/><Relationship Id="rId79" Type="http://schemas.openxmlformats.org/officeDocument/2006/relationships/image" Target="../media/image140.svg"/><Relationship Id="rId5" Type="http://schemas.openxmlformats.org/officeDocument/2006/relationships/image" Target="../media/image66.svg"/><Relationship Id="rId19" Type="http://schemas.openxmlformats.org/officeDocument/2006/relationships/image" Target="../media/image80.sv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svg"/><Relationship Id="rId30" Type="http://schemas.openxmlformats.org/officeDocument/2006/relationships/image" Target="../media/image91.png"/><Relationship Id="rId35" Type="http://schemas.openxmlformats.org/officeDocument/2006/relationships/image" Target="../media/image96.svg"/><Relationship Id="rId43" Type="http://schemas.openxmlformats.org/officeDocument/2006/relationships/image" Target="../media/image104.sv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png"/><Relationship Id="rId69" Type="http://schemas.openxmlformats.org/officeDocument/2006/relationships/image" Target="../media/image130.svg"/><Relationship Id="rId77" Type="http://schemas.openxmlformats.org/officeDocument/2006/relationships/image" Target="../media/image138.svg"/><Relationship Id="rId8" Type="http://schemas.openxmlformats.org/officeDocument/2006/relationships/image" Target="../media/image69.png"/><Relationship Id="rId51" Type="http://schemas.openxmlformats.org/officeDocument/2006/relationships/image" Target="../media/image112.svg"/><Relationship Id="rId72" Type="http://schemas.openxmlformats.org/officeDocument/2006/relationships/image" Target="../media/image133.png"/><Relationship Id="rId80" Type="http://schemas.openxmlformats.org/officeDocument/2006/relationships/image" Target="../media/image141.png"/><Relationship Id="rId85" Type="http://schemas.openxmlformats.org/officeDocument/2006/relationships/image" Target="../media/image146.svg"/><Relationship Id="rId3" Type="http://schemas.openxmlformats.org/officeDocument/2006/relationships/image" Target="../media/image64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5" Type="http://schemas.openxmlformats.org/officeDocument/2006/relationships/image" Target="../media/image86.svg"/><Relationship Id="rId33" Type="http://schemas.openxmlformats.org/officeDocument/2006/relationships/image" Target="../media/image94.sv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svg"/><Relationship Id="rId67" Type="http://schemas.openxmlformats.org/officeDocument/2006/relationships/image" Target="../media/image128.svg"/><Relationship Id="rId20" Type="http://schemas.openxmlformats.org/officeDocument/2006/relationships/image" Target="../media/image81.png"/><Relationship Id="rId41" Type="http://schemas.openxmlformats.org/officeDocument/2006/relationships/image" Target="../media/image102.sv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70" Type="http://schemas.openxmlformats.org/officeDocument/2006/relationships/image" Target="../media/image131.png"/><Relationship Id="rId75" Type="http://schemas.openxmlformats.org/officeDocument/2006/relationships/image" Target="../media/image136.svg"/><Relationship Id="rId83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5" Type="http://schemas.openxmlformats.org/officeDocument/2006/relationships/image" Target="../media/image76.svg"/><Relationship Id="rId23" Type="http://schemas.openxmlformats.org/officeDocument/2006/relationships/image" Target="../media/image84.sv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svg"/><Relationship Id="rId57" Type="http://schemas.openxmlformats.org/officeDocument/2006/relationships/image" Target="../media/image118.svg"/><Relationship Id="rId10" Type="http://schemas.openxmlformats.org/officeDocument/2006/relationships/image" Target="../media/image71.png"/><Relationship Id="rId31" Type="http://schemas.openxmlformats.org/officeDocument/2006/relationships/image" Target="../media/image92.sv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svg"/><Relationship Id="rId73" Type="http://schemas.openxmlformats.org/officeDocument/2006/relationships/image" Target="../media/image134.svg"/><Relationship Id="rId78" Type="http://schemas.openxmlformats.org/officeDocument/2006/relationships/image" Target="../media/image139.png"/><Relationship Id="rId81" Type="http://schemas.openxmlformats.org/officeDocument/2006/relationships/image" Target="../media/image142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9" Type="http://schemas.openxmlformats.org/officeDocument/2006/relationships/image" Target="../media/image100.svg"/><Relationship Id="rId34" Type="http://schemas.openxmlformats.org/officeDocument/2006/relationships/image" Target="../media/image95.png"/><Relationship Id="rId50" Type="http://schemas.openxmlformats.org/officeDocument/2006/relationships/image" Target="../media/image111.png"/><Relationship Id="rId55" Type="http://schemas.openxmlformats.org/officeDocument/2006/relationships/image" Target="../media/image116.svg"/><Relationship Id="rId76" Type="http://schemas.openxmlformats.org/officeDocument/2006/relationships/image" Target="../media/image137.png"/><Relationship Id="rId7" Type="http://schemas.openxmlformats.org/officeDocument/2006/relationships/image" Target="../media/image68.svg"/><Relationship Id="rId71" Type="http://schemas.openxmlformats.org/officeDocument/2006/relationships/image" Target="../media/image132.svg"/><Relationship Id="rId2" Type="http://schemas.openxmlformats.org/officeDocument/2006/relationships/image" Target="../media/image63.png"/><Relationship Id="rId29" Type="http://schemas.openxmlformats.org/officeDocument/2006/relationships/image" Target="../media/image90.svg"/><Relationship Id="rId24" Type="http://schemas.openxmlformats.org/officeDocument/2006/relationships/image" Target="../media/image85.png"/><Relationship Id="rId40" Type="http://schemas.openxmlformats.org/officeDocument/2006/relationships/image" Target="../media/image101.png"/><Relationship Id="rId45" Type="http://schemas.openxmlformats.org/officeDocument/2006/relationships/image" Target="../media/image106.svg"/><Relationship Id="rId66" Type="http://schemas.openxmlformats.org/officeDocument/2006/relationships/image" Target="../media/image127.png"/><Relationship Id="rId61" Type="http://schemas.openxmlformats.org/officeDocument/2006/relationships/image" Target="../media/image122.svg"/><Relationship Id="rId82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.png"/><Relationship Id="rId21" Type="http://schemas.openxmlformats.org/officeDocument/2006/relationships/image" Target="../media/image166.svg"/><Relationship Id="rId42" Type="http://schemas.openxmlformats.org/officeDocument/2006/relationships/image" Target="../media/image187.png"/><Relationship Id="rId47" Type="http://schemas.openxmlformats.org/officeDocument/2006/relationships/image" Target="../media/image192.svg"/><Relationship Id="rId63" Type="http://schemas.openxmlformats.org/officeDocument/2006/relationships/image" Target="../media/image208.svg"/><Relationship Id="rId68" Type="http://schemas.openxmlformats.org/officeDocument/2006/relationships/image" Target="../media/image213.png"/><Relationship Id="rId84" Type="http://schemas.openxmlformats.org/officeDocument/2006/relationships/image" Target="../media/image229.png"/><Relationship Id="rId89" Type="http://schemas.openxmlformats.org/officeDocument/2006/relationships/image" Target="../media/image234.svg"/><Relationship Id="rId16" Type="http://schemas.openxmlformats.org/officeDocument/2006/relationships/image" Target="../media/image161.png"/><Relationship Id="rId11" Type="http://schemas.openxmlformats.org/officeDocument/2006/relationships/image" Target="../media/image156.svg"/><Relationship Id="rId32" Type="http://schemas.openxmlformats.org/officeDocument/2006/relationships/image" Target="../media/image177.png"/><Relationship Id="rId37" Type="http://schemas.openxmlformats.org/officeDocument/2006/relationships/image" Target="../media/image182.svg"/><Relationship Id="rId53" Type="http://schemas.openxmlformats.org/officeDocument/2006/relationships/image" Target="../media/image198.svg"/><Relationship Id="rId58" Type="http://schemas.openxmlformats.org/officeDocument/2006/relationships/image" Target="../media/image203.png"/><Relationship Id="rId74" Type="http://schemas.openxmlformats.org/officeDocument/2006/relationships/image" Target="../media/image219.png"/><Relationship Id="rId79" Type="http://schemas.openxmlformats.org/officeDocument/2006/relationships/image" Target="../media/image224.svg"/><Relationship Id="rId5" Type="http://schemas.openxmlformats.org/officeDocument/2006/relationships/image" Target="../media/image150.svg"/><Relationship Id="rId90" Type="http://schemas.openxmlformats.org/officeDocument/2006/relationships/image" Target="../media/image235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sv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43" Type="http://schemas.openxmlformats.org/officeDocument/2006/relationships/image" Target="../media/image188.svg"/><Relationship Id="rId48" Type="http://schemas.openxmlformats.org/officeDocument/2006/relationships/image" Target="../media/image193.png"/><Relationship Id="rId56" Type="http://schemas.openxmlformats.org/officeDocument/2006/relationships/image" Target="../media/image201.png"/><Relationship Id="rId64" Type="http://schemas.openxmlformats.org/officeDocument/2006/relationships/image" Target="../media/image209.png"/><Relationship Id="rId69" Type="http://schemas.openxmlformats.org/officeDocument/2006/relationships/image" Target="../media/image214.svg"/><Relationship Id="rId77" Type="http://schemas.openxmlformats.org/officeDocument/2006/relationships/image" Target="../media/image222.svg"/><Relationship Id="rId8" Type="http://schemas.openxmlformats.org/officeDocument/2006/relationships/image" Target="../media/image153.png"/><Relationship Id="rId51" Type="http://schemas.openxmlformats.org/officeDocument/2006/relationships/image" Target="../media/image196.svg"/><Relationship Id="rId72" Type="http://schemas.openxmlformats.org/officeDocument/2006/relationships/image" Target="../media/image217.png"/><Relationship Id="rId80" Type="http://schemas.openxmlformats.org/officeDocument/2006/relationships/image" Target="../media/image225.png"/><Relationship Id="rId85" Type="http://schemas.openxmlformats.org/officeDocument/2006/relationships/image" Target="../media/image230.svg"/><Relationship Id="rId3" Type="http://schemas.openxmlformats.org/officeDocument/2006/relationships/image" Target="../media/image148.svg"/><Relationship Id="rId12" Type="http://schemas.openxmlformats.org/officeDocument/2006/relationships/image" Target="../media/image157.png"/><Relationship Id="rId17" Type="http://schemas.openxmlformats.org/officeDocument/2006/relationships/image" Target="../media/image162.svg"/><Relationship Id="rId25" Type="http://schemas.openxmlformats.org/officeDocument/2006/relationships/image" Target="../media/image170.svg"/><Relationship Id="rId33" Type="http://schemas.openxmlformats.org/officeDocument/2006/relationships/image" Target="../media/image178.sv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59" Type="http://schemas.openxmlformats.org/officeDocument/2006/relationships/image" Target="../media/image204.svg"/><Relationship Id="rId67" Type="http://schemas.openxmlformats.org/officeDocument/2006/relationships/image" Target="../media/image212.svg"/><Relationship Id="rId20" Type="http://schemas.openxmlformats.org/officeDocument/2006/relationships/image" Target="../media/image165.png"/><Relationship Id="rId41" Type="http://schemas.openxmlformats.org/officeDocument/2006/relationships/image" Target="../media/image186.svg"/><Relationship Id="rId54" Type="http://schemas.openxmlformats.org/officeDocument/2006/relationships/image" Target="../media/image199.png"/><Relationship Id="rId62" Type="http://schemas.openxmlformats.org/officeDocument/2006/relationships/image" Target="../media/image207.png"/><Relationship Id="rId70" Type="http://schemas.openxmlformats.org/officeDocument/2006/relationships/image" Target="../media/image215.png"/><Relationship Id="rId75" Type="http://schemas.openxmlformats.org/officeDocument/2006/relationships/image" Target="../media/image220.svg"/><Relationship Id="rId83" Type="http://schemas.openxmlformats.org/officeDocument/2006/relationships/image" Target="../media/image228.svg"/><Relationship Id="rId88" Type="http://schemas.openxmlformats.org/officeDocument/2006/relationships/image" Target="../media/image233.png"/><Relationship Id="rId91" Type="http://schemas.openxmlformats.org/officeDocument/2006/relationships/image" Target="../media/image2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5" Type="http://schemas.openxmlformats.org/officeDocument/2006/relationships/image" Target="../media/image160.svg"/><Relationship Id="rId23" Type="http://schemas.openxmlformats.org/officeDocument/2006/relationships/image" Target="../media/image168.sv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49" Type="http://schemas.openxmlformats.org/officeDocument/2006/relationships/image" Target="../media/image194.svg"/><Relationship Id="rId57" Type="http://schemas.openxmlformats.org/officeDocument/2006/relationships/image" Target="../media/image202.svg"/><Relationship Id="rId10" Type="http://schemas.openxmlformats.org/officeDocument/2006/relationships/image" Target="../media/image155.png"/><Relationship Id="rId31" Type="http://schemas.openxmlformats.org/officeDocument/2006/relationships/image" Target="../media/image176.sv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image" Target="../media/image210.svg"/><Relationship Id="rId73" Type="http://schemas.openxmlformats.org/officeDocument/2006/relationships/image" Target="../media/image218.svg"/><Relationship Id="rId78" Type="http://schemas.openxmlformats.org/officeDocument/2006/relationships/image" Target="../media/image223.png"/><Relationship Id="rId81" Type="http://schemas.openxmlformats.org/officeDocument/2006/relationships/image" Target="../media/image226.svg"/><Relationship Id="rId86" Type="http://schemas.openxmlformats.org/officeDocument/2006/relationships/image" Target="../media/image231.png"/><Relationship Id="rId4" Type="http://schemas.openxmlformats.org/officeDocument/2006/relationships/image" Target="../media/image149.png"/><Relationship Id="rId9" Type="http://schemas.openxmlformats.org/officeDocument/2006/relationships/image" Target="../media/image154.svg"/><Relationship Id="rId13" Type="http://schemas.openxmlformats.org/officeDocument/2006/relationships/image" Target="../media/image158.svg"/><Relationship Id="rId18" Type="http://schemas.openxmlformats.org/officeDocument/2006/relationships/image" Target="../media/image163.png"/><Relationship Id="rId39" Type="http://schemas.openxmlformats.org/officeDocument/2006/relationships/image" Target="../media/image184.svg"/><Relationship Id="rId34" Type="http://schemas.openxmlformats.org/officeDocument/2006/relationships/image" Target="../media/image179.png"/><Relationship Id="rId50" Type="http://schemas.openxmlformats.org/officeDocument/2006/relationships/image" Target="../media/image195.png"/><Relationship Id="rId55" Type="http://schemas.openxmlformats.org/officeDocument/2006/relationships/image" Target="../media/image200.svg"/><Relationship Id="rId76" Type="http://schemas.openxmlformats.org/officeDocument/2006/relationships/image" Target="../media/image221.png"/><Relationship Id="rId7" Type="http://schemas.openxmlformats.org/officeDocument/2006/relationships/image" Target="../media/image152.svg"/><Relationship Id="rId71" Type="http://schemas.openxmlformats.org/officeDocument/2006/relationships/image" Target="../media/image216.svg"/><Relationship Id="rId2" Type="http://schemas.openxmlformats.org/officeDocument/2006/relationships/image" Target="../media/image147.png"/><Relationship Id="rId29" Type="http://schemas.openxmlformats.org/officeDocument/2006/relationships/image" Target="../media/image174.svg"/><Relationship Id="rId24" Type="http://schemas.openxmlformats.org/officeDocument/2006/relationships/image" Target="../media/image169.png"/><Relationship Id="rId40" Type="http://schemas.openxmlformats.org/officeDocument/2006/relationships/image" Target="../media/image185.png"/><Relationship Id="rId45" Type="http://schemas.openxmlformats.org/officeDocument/2006/relationships/image" Target="../media/image190.svg"/><Relationship Id="rId66" Type="http://schemas.openxmlformats.org/officeDocument/2006/relationships/image" Target="../media/image211.png"/><Relationship Id="rId87" Type="http://schemas.openxmlformats.org/officeDocument/2006/relationships/image" Target="../media/image232.svg"/><Relationship Id="rId61" Type="http://schemas.openxmlformats.org/officeDocument/2006/relationships/image" Target="../media/image206.svg"/><Relationship Id="rId82" Type="http://schemas.openxmlformats.org/officeDocument/2006/relationships/image" Target="../media/image227.png"/><Relationship Id="rId19" Type="http://schemas.openxmlformats.org/officeDocument/2006/relationships/image" Target="../media/image164.sv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image" Target="../media/image256.svg"/><Relationship Id="rId42" Type="http://schemas.openxmlformats.org/officeDocument/2006/relationships/image" Target="../media/image277.png"/><Relationship Id="rId47" Type="http://schemas.openxmlformats.org/officeDocument/2006/relationships/image" Target="../media/image282.svg"/><Relationship Id="rId63" Type="http://schemas.openxmlformats.org/officeDocument/2006/relationships/image" Target="../media/image298.svg"/><Relationship Id="rId68" Type="http://schemas.openxmlformats.org/officeDocument/2006/relationships/image" Target="../media/image303.png"/><Relationship Id="rId16" Type="http://schemas.openxmlformats.org/officeDocument/2006/relationships/image" Target="../media/image251.png"/><Relationship Id="rId11" Type="http://schemas.openxmlformats.org/officeDocument/2006/relationships/image" Target="../media/image246.svg"/><Relationship Id="rId32" Type="http://schemas.openxmlformats.org/officeDocument/2006/relationships/image" Target="../media/image267.png"/><Relationship Id="rId37" Type="http://schemas.openxmlformats.org/officeDocument/2006/relationships/image" Target="../media/image272.svg"/><Relationship Id="rId53" Type="http://schemas.openxmlformats.org/officeDocument/2006/relationships/image" Target="../media/image288.svg"/><Relationship Id="rId58" Type="http://schemas.openxmlformats.org/officeDocument/2006/relationships/image" Target="../media/image293.png"/><Relationship Id="rId74" Type="http://schemas.openxmlformats.org/officeDocument/2006/relationships/image" Target="../media/image309.png"/><Relationship Id="rId79" Type="http://schemas.openxmlformats.org/officeDocument/2006/relationships/image" Target="../media/image314.svg"/><Relationship Id="rId5" Type="http://schemas.openxmlformats.org/officeDocument/2006/relationships/image" Target="../media/image240.svg"/><Relationship Id="rId61" Type="http://schemas.openxmlformats.org/officeDocument/2006/relationships/image" Target="../media/image296.svg"/><Relationship Id="rId19" Type="http://schemas.openxmlformats.org/officeDocument/2006/relationships/image" Target="../media/image254.sv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svg"/><Relationship Id="rId30" Type="http://schemas.openxmlformats.org/officeDocument/2006/relationships/image" Target="../media/image265.png"/><Relationship Id="rId35" Type="http://schemas.openxmlformats.org/officeDocument/2006/relationships/image" Target="../media/image270.svg"/><Relationship Id="rId43" Type="http://schemas.openxmlformats.org/officeDocument/2006/relationships/image" Target="../media/image278.svg"/><Relationship Id="rId48" Type="http://schemas.openxmlformats.org/officeDocument/2006/relationships/image" Target="../media/image283.png"/><Relationship Id="rId56" Type="http://schemas.openxmlformats.org/officeDocument/2006/relationships/image" Target="../media/image291.png"/><Relationship Id="rId64" Type="http://schemas.openxmlformats.org/officeDocument/2006/relationships/image" Target="../media/image299.png"/><Relationship Id="rId69" Type="http://schemas.openxmlformats.org/officeDocument/2006/relationships/image" Target="../media/image304.svg"/><Relationship Id="rId77" Type="http://schemas.openxmlformats.org/officeDocument/2006/relationships/image" Target="../media/image312.svg"/><Relationship Id="rId8" Type="http://schemas.openxmlformats.org/officeDocument/2006/relationships/image" Target="../media/image243.png"/><Relationship Id="rId51" Type="http://schemas.openxmlformats.org/officeDocument/2006/relationships/image" Target="../media/image286.svg"/><Relationship Id="rId72" Type="http://schemas.openxmlformats.org/officeDocument/2006/relationships/image" Target="../media/image307.png"/><Relationship Id="rId80" Type="http://schemas.openxmlformats.org/officeDocument/2006/relationships/image" Target="../media/image315.png"/><Relationship Id="rId3" Type="http://schemas.openxmlformats.org/officeDocument/2006/relationships/image" Target="../media/image238.svg"/><Relationship Id="rId12" Type="http://schemas.openxmlformats.org/officeDocument/2006/relationships/image" Target="../media/image247.png"/><Relationship Id="rId17" Type="http://schemas.openxmlformats.org/officeDocument/2006/relationships/image" Target="../media/image252.svg"/><Relationship Id="rId25" Type="http://schemas.openxmlformats.org/officeDocument/2006/relationships/image" Target="../media/image260.svg"/><Relationship Id="rId33" Type="http://schemas.openxmlformats.org/officeDocument/2006/relationships/image" Target="../media/image268.svg"/><Relationship Id="rId38" Type="http://schemas.openxmlformats.org/officeDocument/2006/relationships/image" Target="../media/image273.png"/><Relationship Id="rId46" Type="http://schemas.openxmlformats.org/officeDocument/2006/relationships/image" Target="../media/image281.png"/><Relationship Id="rId59" Type="http://schemas.openxmlformats.org/officeDocument/2006/relationships/image" Target="../media/image294.svg"/><Relationship Id="rId67" Type="http://schemas.openxmlformats.org/officeDocument/2006/relationships/image" Target="../media/image302.svg"/><Relationship Id="rId20" Type="http://schemas.openxmlformats.org/officeDocument/2006/relationships/image" Target="../media/image255.png"/><Relationship Id="rId41" Type="http://schemas.openxmlformats.org/officeDocument/2006/relationships/image" Target="../media/image276.svg"/><Relationship Id="rId54" Type="http://schemas.openxmlformats.org/officeDocument/2006/relationships/image" Target="../media/image289.png"/><Relationship Id="rId62" Type="http://schemas.openxmlformats.org/officeDocument/2006/relationships/image" Target="../media/image297.png"/><Relationship Id="rId70" Type="http://schemas.openxmlformats.org/officeDocument/2006/relationships/image" Target="../media/image305.png"/><Relationship Id="rId75" Type="http://schemas.openxmlformats.org/officeDocument/2006/relationships/image" Target="../media/image31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5" Type="http://schemas.openxmlformats.org/officeDocument/2006/relationships/image" Target="../media/image250.svg"/><Relationship Id="rId23" Type="http://schemas.openxmlformats.org/officeDocument/2006/relationships/image" Target="../media/image258.sv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49" Type="http://schemas.openxmlformats.org/officeDocument/2006/relationships/image" Target="../media/image284.svg"/><Relationship Id="rId57" Type="http://schemas.openxmlformats.org/officeDocument/2006/relationships/image" Target="../media/image292.svg"/><Relationship Id="rId10" Type="http://schemas.openxmlformats.org/officeDocument/2006/relationships/image" Target="../media/image245.png"/><Relationship Id="rId31" Type="http://schemas.openxmlformats.org/officeDocument/2006/relationships/image" Target="../media/image266.svg"/><Relationship Id="rId44" Type="http://schemas.openxmlformats.org/officeDocument/2006/relationships/image" Target="../media/image279.png"/><Relationship Id="rId52" Type="http://schemas.openxmlformats.org/officeDocument/2006/relationships/image" Target="../media/image287.png"/><Relationship Id="rId60" Type="http://schemas.openxmlformats.org/officeDocument/2006/relationships/image" Target="../media/image295.png"/><Relationship Id="rId65" Type="http://schemas.openxmlformats.org/officeDocument/2006/relationships/image" Target="../media/image300.svg"/><Relationship Id="rId73" Type="http://schemas.openxmlformats.org/officeDocument/2006/relationships/image" Target="../media/image308.svg"/><Relationship Id="rId78" Type="http://schemas.openxmlformats.org/officeDocument/2006/relationships/image" Target="../media/image313.png"/><Relationship Id="rId81" Type="http://schemas.openxmlformats.org/officeDocument/2006/relationships/image" Target="../media/image316.svg"/><Relationship Id="rId4" Type="http://schemas.openxmlformats.org/officeDocument/2006/relationships/image" Target="../media/image239.png"/><Relationship Id="rId9" Type="http://schemas.openxmlformats.org/officeDocument/2006/relationships/image" Target="../media/image244.svg"/><Relationship Id="rId13" Type="http://schemas.openxmlformats.org/officeDocument/2006/relationships/image" Target="../media/image248.svg"/><Relationship Id="rId18" Type="http://schemas.openxmlformats.org/officeDocument/2006/relationships/image" Target="../media/image253.png"/><Relationship Id="rId39" Type="http://schemas.openxmlformats.org/officeDocument/2006/relationships/image" Target="../media/image274.svg"/><Relationship Id="rId34" Type="http://schemas.openxmlformats.org/officeDocument/2006/relationships/image" Target="../media/image269.png"/><Relationship Id="rId50" Type="http://schemas.openxmlformats.org/officeDocument/2006/relationships/image" Target="../media/image285.png"/><Relationship Id="rId55" Type="http://schemas.openxmlformats.org/officeDocument/2006/relationships/image" Target="../media/image290.svg"/><Relationship Id="rId76" Type="http://schemas.openxmlformats.org/officeDocument/2006/relationships/image" Target="../media/image311.png"/><Relationship Id="rId7" Type="http://schemas.openxmlformats.org/officeDocument/2006/relationships/image" Target="../media/image242.svg"/><Relationship Id="rId71" Type="http://schemas.openxmlformats.org/officeDocument/2006/relationships/image" Target="../media/image306.svg"/><Relationship Id="rId2" Type="http://schemas.openxmlformats.org/officeDocument/2006/relationships/image" Target="../media/image237.png"/><Relationship Id="rId29" Type="http://schemas.openxmlformats.org/officeDocument/2006/relationships/image" Target="../media/image264.svg"/><Relationship Id="rId24" Type="http://schemas.openxmlformats.org/officeDocument/2006/relationships/image" Target="../media/image259.png"/><Relationship Id="rId40" Type="http://schemas.openxmlformats.org/officeDocument/2006/relationships/image" Target="../media/image275.png"/><Relationship Id="rId45" Type="http://schemas.openxmlformats.org/officeDocument/2006/relationships/image" Target="../media/image280.svg"/><Relationship Id="rId66" Type="http://schemas.openxmlformats.org/officeDocument/2006/relationships/image" Target="../media/image30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1.png"/><Relationship Id="rId21" Type="http://schemas.openxmlformats.org/officeDocument/2006/relationships/image" Target="../media/image336.svg"/><Relationship Id="rId42" Type="http://schemas.openxmlformats.org/officeDocument/2006/relationships/image" Target="../media/image357.png"/><Relationship Id="rId47" Type="http://schemas.openxmlformats.org/officeDocument/2006/relationships/image" Target="../media/image362.svg"/><Relationship Id="rId63" Type="http://schemas.openxmlformats.org/officeDocument/2006/relationships/image" Target="../media/image378.svg"/><Relationship Id="rId68" Type="http://schemas.openxmlformats.org/officeDocument/2006/relationships/image" Target="../media/image383.png"/><Relationship Id="rId84" Type="http://schemas.openxmlformats.org/officeDocument/2006/relationships/image" Target="../media/image399.png"/><Relationship Id="rId16" Type="http://schemas.openxmlformats.org/officeDocument/2006/relationships/image" Target="../media/image331.png"/><Relationship Id="rId11" Type="http://schemas.openxmlformats.org/officeDocument/2006/relationships/image" Target="../media/image326.svg"/><Relationship Id="rId32" Type="http://schemas.openxmlformats.org/officeDocument/2006/relationships/image" Target="../media/image347.png"/><Relationship Id="rId37" Type="http://schemas.openxmlformats.org/officeDocument/2006/relationships/image" Target="../media/image352.svg"/><Relationship Id="rId53" Type="http://schemas.openxmlformats.org/officeDocument/2006/relationships/image" Target="../media/image368.svg"/><Relationship Id="rId58" Type="http://schemas.openxmlformats.org/officeDocument/2006/relationships/image" Target="../media/image373.png"/><Relationship Id="rId74" Type="http://schemas.openxmlformats.org/officeDocument/2006/relationships/image" Target="../media/image389.png"/><Relationship Id="rId79" Type="http://schemas.openxmlformats.org/officeDocument/2006/relationships/image" Target="../media/image394.svg"/><Relationship Id="rId5" Type="http://schemas.openxmlformats.org/officeDocument/2006/relationships/image" Target="../media/image320.svg"/><Relationship Id="rId19" Type="http://schemas.openxmlformats.org/officeDocument/2006/relationships/image" Target="../media/image334.sv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42.svg"/><Relationship Id="rId30" Type="http://schemas.openxmlformats.org/officeDocument/2006/relationships/image" Target="../media/image345.png"/><Relationship Id="rId35" Type="http://schemas.openxmlformats.org/officeDocument/2006/relationships/image" Target="../media/image350.svg"/><Relationship Id="rId43" Type="http://schemas.openxmlformats.org/officeDocument/2006/relationships/image" Target="../media/image358.svg"/><Relationship Id="rId48" Type="http://schemas.openxmlformats.org/officeDocument/2006/relationships/image" Target="../media/image363.png"/><Relationship Id="rId56" Type="http://schemas.openxmlformats.org/officeDocument/2006/relationships/image" Target="../media/image371.png"/><Relationship Id="rId64" Type="http://schemas.openxmlformats.org/officeDocument/2006/relationships/image" Target="../media/image379.png"/><Relationship Id="rId69" Type="http://schemas.openxmlformats.org/officeDocument/2006/relationships/image" Target="../media/image384.svg"/><Relationship Id="rId77" Type="http://schemas.openxmlformats.org/officeDocument/2006/relationships/image" Target="../media/image392.svg"/><Relationship Id="rId8" Type="http://schemas.openxmlformats.org/officeDocument/2006/relationships/image" Target="../media/image323.png"/><Relationship Id="rId51" Type="http://schemas.openxmlformats.org/officeDocument/2006/relationships/image" Target="../media/image366.svg"/><Relationship Id="rId72" Type="http://schemas.openxmlformats.org/officeDocument/2006/relationships/image" Target="../media/image387.png"/><Relationship Id="rId80" Type="http://schemas.openxmlformats.org/officeDocument/2006/relationships/image" Target="../media/image395.png"/><Relationship Id="rId85" Type="http://schemas.openxmlformats.org/officeDocument/2006/relationships/image" Target="../media/image400.svg"/><Relationship Id="rId3" Type="http://schemas.openxmlformats.org/officeDocument/2006/relationships/image" Target="../media/image318.svg"/><Relationship Id="rId12" Type="http://schemas.openxmlformats.org/officeDocument/2006/relationships/image" Target="../media/image327.png"/><Relationship Id="rId17" Type="http://schemas.openxmlformats.org/officeDocument/2006/relationships/image" Target="../media/image332.svg"/><Relationship Id="rId25" Type="http://schemas.openxmlformats.org/officeDocument/2006/relationships/image" Target="../media/image340.svg"/><Relationship Id="rId33" Type="http://schemas.openxmlformats.org/officeDocument/2006/relationships/image" Target="../media/image348.svg"/><Relationship Id="rId38" Type="http://schemas.openxmlformats.org/officeDocument/2006/relationships/image" Target="../media/image353.png"/><Relationship Id="rId46" Type="http://schemas.openxmlformats.org/officeDocument/2006/relationships/image" Target="../media/image361.png"/><Relationship Id="rId59" Type="http://schemas.openxmlformats.org/officeDocument/2006/relationships/image" Target="../media/image374.svg"/><Relationship Id="rId67" Type="http://schemas.openxmlformats.org/officeDocument/2006/relationships/image" Target="../media/image382.svg"/><Relationship Id="rId20" Type="http://schemas.openxmlformats.org/officeDocument/2006/relationships/image" Target="../media/image335.png"/><Relationship Id="rId41" Type="http://schemas.openxmlformats.org/officeDocument/2006/relationships/image" Target="../media/image356.svg"/><Relationship Id="rId54" Type="http://schemas.openxmlformats.org/officeDocument/2006/relationships/image" Target="../media/image369.png"/><Relationship Id="rId62" Type="http://schemas.openxmlformats.org/officeDocument/2006/relationships/image" Target="../media/image377.png"/><Relationship Id="rId70" Type="http://schemas.openxmlformats.org/officeDocument/2006/relationships/image" Target="../media/image385.png"/><Relationship Id="rId75" Type="http://schemas.openxmlformats.org/officeDocument/2006/relationships/image" Target="../media/image390.svg"/><Relationship Id="rId83" Type="http://schemas.openxmlformats.org/officeDocument/2006/relationships/image" Target="../media/image3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5" Type="http://schemas.openxmlformats.org/officeDocument/2006/relationships/image" Target="../media/image330.svg"/><Relationship Id="rId23" Type="http://schemas.openxmlformats.org/officeDocument/2006/relationships/image" Target="../media/image338.svg"/><Relationship Id="rId28" Type="http://schemas.openxmlformats.org/officeDocument/2006/relationships/image" Target="../media/image343.png"/><Relationship Id="rId36" Type="http://schemas.openxmlformats.org/officeDocument/2006/relationships/image" Target="../media/image351.png"/><Relationship Id="rId49" Type="http://schemas.openxmlformats.org/officeDocument/2006/relationships/image" Target="../media/image364.svg"/><Relationship Id="rId57" Type="http://schemas.openxmlformats.org/officeDocument/2006/relationships/image" Target="../media/image372.svg"/><Relationship Id="rId10" Type="http://schemas.openxmlformats.org/officeDocument/2006/relationships/image" Target="../media/image325.png"/><Relationship Id="rId31" Type="http://schemas.openxmlformats.org/officeDocument/2006/relationships/image" Target="../media/image346.svg"/><Relationship Id="rId44" Type="http://schemas.openxmlformats.org/officeDocument/2006/relationships/image" Target="../media/image359.png"/><Relationship Id="rId52" Type="http://schemas.openxmlformats.org/officeDocument/2006/relationships/image" Target="../media/image367.png"/><Relationship Id="rId60" Type="http://schemas.openxmlformats.org/officeDocument/2006/relationships/image" Target="../media/image375.png"/><Relationship Id="rId65" Type="http://schemas.openxmlformats.org/officeDocument/2006/relationships/image" Target="../media/image380.svg"/><Relationship Id="rId73" Type="http://schemas.openxmlformats.org/officeDocument/2006/relationships/image" Target="../media/image388.svg"/><Relationship Id="rId78" Type="http://schemas.openxmlformats.org/officeDocument/2006/relationships/image" Target="../media/image393.png"/><Relationship Id="rId81" Type="http://schemas.openxmlformats.org/officeDocument/2006/relationships/image" Target="../media/image396.svg"/><Relationship Id="rId86" Type="http://schemas.openxmlformats.org/officeDocument/2006/relationships/image" Target="../media/image401.png"/><Relationship Id="rId4" Type="http://schemas.openxmlformats.org/officeDocument/2006/relationships/image" Target="../media/image319.png"/><Relationship Id="rId9" Type="http://schemas.openxmlformats.org/officeDocument/2006/relationships/image" Target="../media/image324.svg"/><Relationship Id="rId13" Type="http://schemas.openxmlformats.org/officeDocument/2006/relationships/image" Target="../media/image328.svg"/><Relationship Id="rId18" Type="http://schemas.openxmlformats.org/officeDocument/2006/relationships/image" Target="../media/image333.png"/><Relationship Id="rId39" Type="http://schemas.openxmlformats.org/officeDocument/2006/relationships/image" Target="../media/image354.svg"/><Relationship Id="rId34" Type="http://schemas.openxmlformats.org/officeDocument/2006/relationships/image" Target="../media/image349.png"/><Relationship Id="rId50" Type="http://schemas.openxmlformats.org/officeDocument/2006/relationships/image" Target="../media/image365.png"/><Relationship Id="rId55" Type="http://schemas.openxmlformats.org/officeDocument/2006/relationships/image" Target="../media/image370.svg"/><Relationship Id="rId76" Type="http://schemas.openxmlformats.org/officeDocument/2006/relationships/image" Target="../media/image391.png"/><Relationship Id="rId7" Type="http://schemas.openxmlformats.org/officeDocument/2006/relationships/image" Target="../media/image322.svg"/><Relationship Id="rId71" Type="http://schemas.openxmlformats.org/officeDocument/2006/relationships/image" Target="../media/image386.svg"/><Relationship Id="rId2" Type="http://schemas.openxmlformats.org/officeDocument/2006/relationships/image" Target="../media/image317.png"/><Relationship Id="rId29" Type="http://schemas.openxmlformats.org/officeDocument/2006/relationships/image" Target="../media/image344.svg"/><Relationship Id="rId24" Type="http://schemas.openxmlformats.org/officeDocument/2006/relationships/image" Target="../media/image339.png"/><Relationship Id="rId40" Type="http://schemas.openxmlformats.org/officeDocument/2006/relationships/image" Target="../media/image355.png"/><Relationship Id="rId45" Type="http://schemas.openxmlformats.org/officeDocument/2006/relationships/image" Target="../media/image360.svg"/><Relationship Id="rId66" Type="http://schemas.openxmlformats.org/officeDocument/2006/relationships/image" Target="../media/image381.png"/><Relationship Id="rId87" Type="http://schemas.openxmlformats.org/officeDocument/2006/relationships/image" Target="../media/image402.svg"/><Relationship Id="rId61" Type="http://schemas.openxmlformats.org/officeDocument/2006/relationships/image" Target="../media/image376.svg"/><Relationship Id="rId82" Type="http://schemas.openxmlformats.org/officeDocument/2006/relationships/image" Target="../media/image39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7.png"/><Relationship Id="rId21" Type="http://schemas.openxmlformats.org/officeDocument/2006/relationships/image" Target="../media/image422.svg"/><Relationship Id="rId42" Type="http://schemas.openxmlformats.org/officeDocument/2006/relationships/image" Target="../media/image443.png"/><Relationship Id="rId47" Type="http://schemas.openxmlformats.org/officeDocument/2006/relationships/image" Target="../media/image448.svg"/><Relationship Id="rId63" Type="http://schemas.openxmlformats.org/officeDocument/2006/relationships/image" Target="../media/image464.svg"/><Relationship Id="rId68" Type="http://schemas.openxmlformats.org/officeDocument/2006/relationships/image" Target="../media/image469.png"/><Relationship Id="rId16" Type="http://schemas.openxmlformats.org/officeDocument/2006/relationships/image" Target="../media/image417.png"/><Relationship Id="rId11" Type="http://schemas.openxmlformats.org/officeDocument/2006/relationships/image" Target="../media/image412.svg"/><Relationship Id="rId32" Type="http://schemas.openxmlformats.org/officeDocument/2006/relationships/image" Target="../media/image433.png"/><Relationship Id="rId37" Type="http://schemas.openxmlformats.org/officeDocument/2006/relationships/image" Target="../media/image438.svg"/><Relationship Id="rId53" Type="http://schemas.openxmlformats.org/officeDocument/2006/relationships/image" Target="../media/image454.svg"/><Relationship Id="rId58" Type="http://schemas.openxmlformats.org/officeDocument/2006/relationships/image" Target="../media/image459.png"/><Relationship Id="rId74" Type="http://schemas.openxmlformats.org/officeDocument/2006/relationships/image" Target="../media/image475.png"/><Relationship Id="rId79" Type="http://schemas.openxmlformats.org/officeDocument/2006/relationships/image" Target="../media/image480.svg"/><Relationship Id="rId5" Type="http://schemas.openxmlformats.org/officeDocument/2006/relationships/image" Target="../media/image406.svg"/><Relationship Id="rId61" Type="http://schemas.openxmlformats.org/officeDocument/2006/relationships/image" Target="../media/image462.svg"/><Relationship Id="rId19" Type="http://schemas.openxmlformats.org/officeDocument/2006/relationships/image" Target="../media/image420.sv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svg"/><Relationship Id="rId30" Type="http://schemas.openxmlformats.org/officeDocument/2006/relationships/image" Target="../media/image431.png"/><Relationship Id="rId35" Type="http://schemas.openxmlformats.org/officeDocument/2006/relationships/image" Target="../media/image436.svg"/><Relationship Id="rId43" Type="http://schemas.openxmlformats.org/officeDocument/2006/relationships/image" Target="../media/image444.svg"/><Relationship Id="rId48" Type="http://schemas.openxmlformats.org/officeDocument/2006/relationships/image" Target="../media/image449.png"/><Relationship Id="rId56" Type="http://schemas.openxmlformats.org/officeDocument/2006/relationships/image" Target="../media/image457.png"/><Relationship Id="rId64" Type="http://schemas.openxmlformats.org/officeDocument/2006/relationships/image" Target="../media/image465.png"/><Relationship Id="rId69" Type="http://schemas.openxmlformats.org/officeDocument/2006/relationships/image" Target="../media/image470.svg"/><Relationship Id="rId77" Type="http://schemas.openxmlformats.org/officeDocument/2006/relationships/image" Target="../media/image478.svg"/><Relationship Id="rId8" Type="http://schemas.openxmlformats.org/officeDocument/2006/relationships/image" Target="../media/image409.png"/><Relationship Id="rId51" Type="http://schemas.openxmlformats.org/officeDocument/2006/relationships/image" Target="../media/image452.svg"/><Relationship Id="rId72" Type="http://schemas.openxmlformats.org/officeDocument/2006/relationships/image" Target="../media/image473.png"/><Relationship Id="rId80" Type="http://schemas.openxmlformats.org/officeDocument/2006/relationships/image" Target="../media/image481.png"/><Relationship Id="rId3" Type="http://schemas.openxmlformats.org/officeDocument/2006/relationships/image" Target="../media/image404.svg"/><Relationship Id="rId12" Type="http://schemas.openxmlformats.org/officeDocument/2006/relationships/image" Target="../media/image413.png"/><Relationship Id="rId17" Type="http://schemas.openxmlformats.org/officeDocument/2006/relationships/image" Target="../media/image418.svg"/><Relationship Id="rId25" Type="http://schemas.openxmlformats.org/officeDocument/2006/relationships/image" Target="../media/image426.svg"/><Relationship Id="rId33" Type="http://schemas.openxmlformats.org/officeDocument/2006/relationships/image" Target="../media/image434.svg"/><Relationship Id="rId38" Type="http://schemas.openxmlformats.org/officeDocument/2006/relationships/image" Target="../media/image439.png"/><Relationship Id="rId46" Type="http://schemas.openxmlformats.org/officeDocument/2006/relationships/image" Target="../media/image447.png"/><Relationship Id="rId59" Type="http://schemas.openxmlformats.org/officeDocument/2006/relationships/image" Target="../media/image460.svg"/><Relationship Id="rId67" Type="http://schemas.openxmlformats.org/officeDocument/2006/relationships/image" Target="../media/image468.svg"/><Relationship Id="rId20" Type="http://schemas.openxmlformats.org/officeDocument/2006/relationships/image" Target="../media/image421.png"/><Relationship Id="rId41" Type="http://schemas.openxmlformats.org/officeDocument/2006/relationships/image" Target="../media/image442.svg"/><Relationship Id="rId54" Type="http://schemas.openxmlformats.org/officeDocument/2006/relationships/image" Target="../media/image455.png"/><Relationship Id="rId62" Type="http://schemas.openxmlformats.org/officeDocument/2006/relationships/image" Target="../media/image463.png"/><Relationship Id="rId70" Type="http://schemas.openxmlformats.org/officeDocument/2006/relationships/image" Target="../media/image471.png"/><Relationship Id="rId75" Type="http://schemas.openxmlformats.org/officeDocument/2006/relationships/image" Target="../media/image4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7.png"/><Relationship Id="rId15" Type="http://schemas.openxmlformats.org/officeDocument/2006/relationships/image" Target="../media/image416.svg"/><Relationship Id="rId23" Type="http://schemas.openxmlformats.org/officeDocument/2006/relationships/image" Target="../media/image424.sv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49" Type="http://schemas.openxmlformats.org/officeDocument/2006/relationships/image" Target="../media/image450.svg"/><Relationship Id="rId57" Type="http://schemas.openxmlformats.org/officeDocument/2006/relationships/image" Target="../media/image458.svg"/><Relationship Id="rId10" Type="http://schemas.openxmlformats.org/officeDocument/2006/relationships/image" Target="../media/image411.png"/><Relationship Id="rId31" Type="http://schemas.openxmlformats.org/officeDocument/2006/relationships/image" Target="../media/image432.svg"/><Relationship Id="rId44" Type="http://schemas.openxmlformats.org/officeDocument/2006/relationships/image" Target="../media/image445.png"/><Relationship Id="rId52" Type="http://schemas.openxmlformats.org/officeDocument/2006/relationships/image" Target="../media/image453.png"/><Relationship Id="rId60" Type="http://schemas.openxmlformats.org/officeDocument/2006/relationships/image" Target="../media/image461.png"/><Relationship Id="rId65" Type="http://schemas.openxmlformats.org/officeDocument/2006/relationships/image" Target="../media/image466.svg"/><Relationship Id="rId73" Type="http://schemas.openxmlformats.org/officeDocument/2006/relationships/image" Target="../media/image474.svg"/><Relationship Id="rId78" Type="http://schemas.openxmlformats.org/officeDocument/2006/relationships/image" Target="../media/image479.png"/><Relationship Id="rId81" Type="http://schemas.openxmlformats.org/officeDocument/2006/relationships/image" Target="../media/image482.svg"/><Relationship Id="rId4" Type="http://schemas.openxmlformats.org/officeDocument/2006/relationships/image" Target="../media/image405.png"/><Relationship Id="rId9" Type="http://schemas.openxmlformats.org/officeDocument/2006/relationships/image" Target="../media/image410.svg"/><Relationship Id="rId13" Type="http://schemas.openxmlformats.org/officeDocument/2006/relationships/image" Target="../media/image414.svg"/><Relationship Id="rId18" Type="http://schemas.openxmlformats.org/officeDocument/2006/relationships/image" Target="../media/image419.png"/><Relationship Id="rId39" Type="http://schemas.openxmlformats.org/officeDocument/2006/relationships/image" Target="../media/image440.svg"/><Relationship Id="rId34" Type="http://schemas.openxmlformats.org/officeDocument/2006/relationships/image" Target="../media/image435.png"/><Relationship Id="rId50" Type="http://schemas.openxmlformats.org/officeDocument/2006/relationships/image" Target="../media/image451.png"/><Relationship Id="rId55" Type="http://schemas.openxmlformats.org/officeDocument/2006/relationships/image" Target="../media/image456.svg"/><Relationship Id="rId76" Type="http://schemas.openxmlformats.org/officeDocument/2006/relationships/image" Target="../media/image477.png"/><Relationship Id="rId7" Type="http://schemas.openxmlformats.org/officeDocument/2006/relationships/image" Target="../media/image408.svg"/><Relationship Id="rId71" Type="http://schemas.openxmlformats.org/officeDocument/2006/relationships/image" Target="../media/image472.svg"/><Relationship Id="rId2" Type="http://schemas.openxmlformats.org/officeDocument/2006/relationships/image" Target="../media/image403.png"/><Relationship Id="rId29" Type="http://schemas.openxmlformats.org/officeDocument/2006/relationships/image" Target="../media/image430.svg"/><Relationship Id="rId24" Type="http://schemas.openxmlformats.org/officeDocument/2006/relationships/image" Target="../media/image425.png"/><Relationship Id="rId40" Type="http://schemas.openxmlformats.org/officeDocument/2006/relationships/image" Target="../media/image441.png"/><Relationship Id="rId45" Type="http://schemas.openxmlformats.org/officeDocument/2006/relationships/image" Target="../media/image446.svg"/><Relationship Id="rId66" Type="http://schemas.openxmlformats.org/officeDocument/2006/relationships/image" Target="../media/image46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7.png"/><Relationship Id="rId21" Type="http://schemas.openxmlformats.org/officeDocument/2006/relationships/image" Target="../media/image502.svg"/><Relationship Id="rId42" Type="http://schemas.openxmlformats.org/officeDocument/2006/relationships/image" Target="../media/image523.png"/><Relationship Id="rId47" Type="http://schemas.openxmlformats.org/officeDocument/2006/relationships/image" Target="../media/image528.svg"/><Relationship Id="rId63" Type="http://schemas.openxmlformats.org/officeDocument/2006/relationships/image" Target="../media/image544.svg"/><Relationship Id="rId68" Type="http://schemas.openxmlformats.org/officeDocument/2006/relationships/image" Target="../media/image549.png"/><Relationship Id="rId84" Type="http://schemas.openxmlformats.org/officeDocument/2006/relationships/image" Target="../media/image565.png"/><Relationship Id="rId89" Type="http://schemas.openxmlformats.org/officeDocument/2006/relationships/image" Target="../media/image570.svg"/><Relationship Id="rId16" Type="http://schemas.openxmlformats.org/officeDocument/2006/relationships/image" Target="../media/image497.png"/><Relationship Id="rId11" Type="http://schemas.openxmlformats.org/officeDocument/2006/relationships/image" Target="../media/image492.svg"/><Relationship Id="rId32" Type="http://schemas.openxmlformats.org/officeDocument/2006/relationships/image" Target="../media/image513.png"/><Relationship Id="rId37" Type="http://schemas.openxmlformats.org/officeDocument/2006/relationships/image" Target="../media/image518.svg"/><Relationship Id="rId53" Type="http://schemas.openxmlformats.org/officeDocument/2006/relationships/image" Target="../media/image534.svg"/><Relationship Id="rId58" Type="http://schemas.openxmlformats.org/officeDocument/2006/relationships/image" Target="../media/image539.png"/><Relationship Id="rId74" Type="http://schemas.openxmlformats.org/officeDocument/2006/relationships/image" Target="../media/image555.png"/><Relationship Id="rId79" Type="http://schemas.openxmlformats.org/officeDocument/2006/relationships/image" Target="../media/image560.svg"/><Relationship Id="rId5" Type="http://schemas.openxmlformats.org/officeDocument/2006/relationships/image" Target="../media/image486.svg"/><Relationship Id="rId90" Type="http://schemas.openxmlformats.org/officeDocument/2006/relationships/image" Target="../media/image571.png"/><Relationship Id="rId22" Type="http://schemas.openxmlformats.org/officeDocument/2006/relationships/image" Target="../media/image503.png"/><Relationship Id="rId27" Type="http://schemas.openxmlformats.org/officeDocument/2006/relationships/image" Target="../media/image508.svg"/><Relationship Id="rId43" Type="http://schemas.openxmlformats.org/officeDocument/2006/relationships/image" Target="../media/image524.svg"/><Relationship Id="rId48" Type="http://schemas.openxmlformats.org/officeDocument/2006/relationships/image" Target="../media/image529.png"/><Relationship Id="rId64" Type="http://schemas.openxmlformats.org/officeDocument/2006/relationships/image" Target="../media/image545.png"/><Relationship Id="rId69" Type="http://schemas.openxmlformats.org/officeDocument/2006/relationships/image" Target="../media/image550.svg"/><Relationship Id="rId8" Type="http://schemas.openxmlformats.org/officeDocument/2006/relationships/image" Target="../media/image489.png"/><Relationship Id="rId51" Type="http://schemas.openxmlformats.org/officeDocument/2006/relationships/image" Target="../media/image532.svg"/><Relationship Id="rId72" Type="http://schemas.openxmlformats.org/officeDocument/2006/relationships/image" Target="../media/image553.png"/><Relationship Id="rId80" Type="http://schemas.openxmlformats.org/officeDocument/2006/relationships/image" Target="../media/image561.png"/><Relationship Id="rId85" Type="http://schemas.openxmlformats.org/officeDocument/2006/relationships/image" Target="../media/image566.svg"/><Relationship Id="rId93" Type="http://schemas.openxmlformats.org/officeDocument/2006/relationships/image" Target="../media/image574.svg"/><Relationship Id="rId3" Type="http://schemas.openxmlformats.org/officeDocument/2006/relationships/image" Target="../media/image484.svg"/><Relationship Id="rId12" Type="http://schemas.openxmlformats.org/officeDocument/2006/relationships/image" Target="../media/image493.png"/><Relationship Id="rId17" Type="http://schemas.openxmlformats.org/officeDocument/2006/relationships/image" Target="../media/image498.svg"/><Relationship Id="rId25" Type="http://schemas.openxmlformats.org/officeDocument/2006/relationships/image" Target="../media/image506.svg"/><Relationship Id="rId33" Type="http://schemas.openxmlformats.org/officeDocument/2006/relationships/image" Target="../media/image514.svg"/><Relationship Id="rId38" Type="http://schemas.openxmlformats.org/officeDocument/2006/relationships/image" Target="../media/image519.png"/><Relationship Id="rId46" Type="http://schemas.openxmlformats.org/officeDocument/2006/relationships/image" Target="../media/image527.png"/><Relationship Id="rId59" Type="http://schemas.openxmlformats.org/officeDocument/2006/relationships/image" Target="../media/image540.svg"/><Relationship Id="rId67" Type="http://schemas.openxmlformats.org/officeDocument/2006/relationships/image" Target="../media/image548.svg"/><Relationship Id="rId20" Type="http://schemas.openxmlformats.org/officeDocument/2006/relationships/image" Target="../media/image501.png"/><Relationship Id="rId41" Type="http://schemas.openxmlformats.org/officeDocument/2006/relationships/image" Target="../media/image522.svg"/><Relationship Id="rId54" Type="http://schemas.openxmlformats.org/officeDocument/2006/relationships/image" Target="../media/image535.png"/><Relationship Id="rId62" Type="http://schemas.openxmlformats.org/officeDocument/2006/relationships/image" Target="../media/image543.png"/><Relationship Id="rId70" Type="http://schemas.openxmlformats.org/officeDocument/2006/relationships/image" Target="../media/image551.png"/><Relationship Id="rId75" Type="http://schemas.openxmlformats.org/officeDocument/2006/relationships/image" Target="../media/image556.svg"/><Relationship Id="rId83" Type="http://schemas.openxmlformats.org/officeDocument/2006/relationships/image" Target="../media/image564.svg"/><Relationship Id="rId88" Type="http://schemas.openxmlformats.org/officeDocument/2006/relationships/image" Target="../media/image569.png"/><Relationship Id="rId91" Type="http://schemas.openxmlformats.org/officeDocument/2006/relationships/image" Target="../media/image57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15" Type="http://schemas.openxmlformats.org/officeDocument/2006/relationships/image" Target="../media/image496.svg"/><Relationship Id="rId23" Type="http://schemas.openxmlformats.org/officeDocument/2006/relationships/image" Target="../media/image504.svg"/><Relationship Id="rId28" Type="http://schemas.openxmlformats.org/officeDocument/2006/relationships/image" Target="../media/image509.png"/><Relationship Id="rId36" Type="http://schemas.openxmlformats.org/officeDocument/2006/relationships/image" Target="../media/image517.png"/><Relationship Id="rId49" Type="http://schemas.openxmlformats.org/officeDocument/2006/relationships/image" Target="../media/image530.svg"/><Relationship Id="rId57" Type="http://schemas.openxmlformats.org/officeDocument/2006/relationships/image" Target="../media/image538.svg"/><Relationship Id="rId10" Type="http://schemas.openxmlformats.org/officeDocument/2006/relationships/image" Target="../media/image491.png"/><Relationship Id="rId31" Type="http://schemas.openxmlformats.org/officeDocument/2006/relationships/image" Target="../media/image512.svg"/><Relationship Id="rId44" Type="http://schemas.openxmlformats.org/officeDocument/2006/relationships/image" Target="../media/image525.png"/><Relationship Id="rId52" Type="http://schemas.openxmlformats.org/officeDocument/2006/relationships/image" Target="../media/image533.png"/><Relationship Id="rId60" Type="http://schemas.openxmlformats.org/officeDocument/2006/relationships/image" Target="../media/image541.png"/><Relationship Id="rId65" Type="http://schemas.openxmlformats.org/officeDocument/2006/relationships/image" Target="../media/image546.svg"/><Relationship Id="rId73" Type="http://schemas.openxmlformats.org/officeDocument/2006/relationships/image" Target="../media/image554.svg"/><Relationship Id="rId78" Type="http://schemas.openxmlformats.org/officeDocument/2006/relationships/image" Target="../media/image559.png"/><Relationship Id="rId81" Type="http://schemas.openxmlformats.org/officeDocument/2006/relationships/image" Target="../media/image562.svg"/><Relationship Id="rId86" Type="http://schemas.openxmlformats.org/officeDocument/2006/relationships/image" Target="../media/image567.png"/><Relationship Id="rId4" Type="http://schemas.openxmlformats.org/officeDocument/2006/relationships/image" Target="../media/image485.png"/><Relationship Id="rId9" Type="http://schemas.openxmlformats.org/officeDocument/2006/relationships/image" Target="../media/image490.svg"/><Relationship Id="rId13" Type="http://schemas.openxmlformats.org/officeDocument/2006/relationships/image" Target="../media/image494.svg"/><Relationship Id="rId18" Type="http://schemas.openxmlformats.org/officeDocument/2006/relationships/image" Target="../media/image499.png"/><Relationship Id="rId39" Type="http://schemas.openxmlformats.org/officeDocument/2006/relationships/image" Target="../media/image520.svg"/><Relationship Id="rId34" Type="http://schemas.openxmlformats.org/officeDocument/2006/relationships/image" Target="../media/image515.png"/><Relationship Id="rId50" Type="http://schemas.openxmlformats.org/officeDocument/2006/relationships/image" Target="../media/image531.png"/><Relationship Id="rId55" Type="http://schemas.openxmlformats.org/officeDocument/2006/relationships/image" Target="../media/image536.svg"/><Relationship Id="rId76" Type="http://schemas.openxmlformats.org/officeDocument/2006/relationships/image" Target="../media/image557.png"/><Relationship Id="rId7" Type="http://schemas.openxmlformats.org/officeDocument/2006/relationships/image" Target="../media/image488.svg"/><Relationship Id="rId71" Type="http://schemas.openxmlformats.org/officeDocument/2006/relationships/image" Target="../media/image552.svg"/><Relationship Id="rId92" Type="http://schemas.openxmlformats.org/officeDocument/2006/relationships/image" Target="../media/image573.png"/><Relationship Id="rId2" Type="http://schemas.openxmlformats.org/officeDocument/2006/relationships/image" Target="../media/image483.png"/><Relationship Id="rId29" Type="http://schemas.openxmlformats.org/officeDocument/2006/relationships/image" Target="../media/image510.svg"/><Relationship Id="rId24" Type="http://schemas.openxmlformats.org/officeDocument/2006/relationships/image" Target="../media/image505.png"/><Relationship Id="rId40" Type="http://schemas.openxmlformats.org/officeDocument/2006/relationships/image" Target="../media/image521.png"/><Relationship Id="rId45" Type="http://schemas.openxmlformats.org/officeDocument/2006/relationships/image" Target="../media/image526.svg"/><Relationship Id="rId66" Type="http://schemas.openxmlformats.org/officeDocument/2006/relationships/image" Target="../media/image547.png"/><Relationship Id="rId87" Type="http://schemas.openxmlformats.org/officeDocument/2006/relationships/image" Target="../media/image568.svg"/><Relationship Id="rId61" Type="http://schemas.openxmlformats.org/officeDocument/2006/relationships/image" Target="../media/image542.svg"/><Relationship Id="rId82" Type="http://schemas.openxmlformats.org/officeDocument/2006/relationships/image" Target="../media/image563.png"/><Relationship Id="rId19" Type="http://schemas.openxmlformats.org/officeDocument/2006/relationships/image" Target="../media/image500.svg"/><Relationship Id="rId14" Type="http://schemas.openxmlformats.org/officeDocument/2006/relationships/image" Target="../media/image495.png"/><Relationship Id="rId30" Type="http://schemas.openxmlformats.org/officeDocument/2006/relationships/image" Target="../media/image511.png"/><Relationship Id="rId35" Type="http://schemas.openxmlformats.org/officeDocument/2006/relationships/image" Target="../media/image516.svg"/><Relationship Id="rId56" Type="http://schemas.openxmlformats.org/officeDocument/2006/relationships/image" Target="../media/image537.png"/><Relationship Id="rId77" Type="http://schemas.openxmlformats.org/officeDocument/2006/relationships/image" Target="../media/image558.sv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0.svg"/><Relationship Id="rId21" Type="http://schemas.openxmlformats.org/officeDocument/2006/relationships/image" Target="../media/image594.svg"/><Relationship Id="rId42" Type="http://schemas.openxmlformats.org/officeDocument/2006/relationships/image" Target="../media/image615.png"/><Relationship Id="rId63" Type="http://schemas.openxmlformats.org/officeDocument/2006/relationships/image" Target="../media/image636.svg"/><Relationship Id="rId84" Type="http://schemas.openxmlformats.org/officeDocument/2006/relationships/image" Target="../media/image657.png"/><Relationship Id="rId16" Type="http://schemas.openxmlformats.org/officeDocument/2006/relationships/image" Target="../media/image589.png"/><Relationship Id="rId107" Type="http://schemas.openxmlformats.org/officeDocument/2006/relationships/image" Target="../media/image680.svg"/><Relationship Id="rId11" Type="http://schemas.openxmlformats.org/officeDocument/2006/relationships/image" Target="../media/image584.svg"/><Relationship Id="rId32" Type="http://schemas.openxmlformats.org/officeDocument/2006/relationships/image" Target="../media/image605.png"/><Relationship Id="rId37" Type="http://schemas.openxmlformats.org/officeDocument/2006/relationships/image" Target="../media/image610.svg"/><Relationship Id="rId53" Type="http://schemas.openxmlformats.org/officeDocument/2006/relationships/image" Target="../media/image626.svg"/><Relationship Id="rId58" Type="http://schemas.openxmlformats.org/officeDocument/2006/relationships/image" Target="../media/image631.png"/><Relationship Id="rId74" Type="http://schemas.openxmlformats.org/officeDocument/2006/relationships/image" Target="../media/image647.png"/><Relationship Id="rId79" Type="http://schemas.openxmlformats.org/officeDocument/2006/relationships/image" Target="../media/image652.svg"/><Relationship Id="rId102" Type="http://schemas.openxmlformats.org/officeDocument/2006/relationships/image" Target="../media/image675.png"/><Relationship Id="rId123" Type="http://schemas.openxmlformats.org/officeDocument/2006/relationships/image" Target="../media/image696.svg"/><Relationship Id="rId128" Type="http://schemas.openxmlformats.org/officeDocument/2006/relationships/image" Target="../media/image701.png"/><Relationship Id="rId5" Type="http://schemas.openxmlformats.org/officeDocument/2006/relationships/image" Target="../media/image578.svg"/><Relationship Id="rId90" Type="http://schemas.openxmlformats.org/officeDocument/2006/relationships/image" Target="../media/image663.png"/><Relationship Id="rId95" Type="http://schemas.openxmlformats.org/officeDocument/2006/relationships/image" Target="../media/image668.svg"/><Relationship Id="rId22" Type="http://schemas.openxmlformats.org/officeDocument/2006/relationships/image" Target="../media/image595.png"/><Relationship Id="rId27" Type="http://schemas.openxmlformats.org/officeDocument/2006/relationships/image" Target="../media/image600.svg"/><Relationship Id="rId43" Type="http://schemas.openxmlformats.org/officeDocument/2006/relationships/image" Target="../media/image616.svg"/><Relationship Id="rId48" Type="http://schemas.openxmlformats.org/officeDocument/2006/relationships/image" Target="../media/image621.png"/><Relationship Id="rId64" Type="http://schemas.openxmlformats.org/officeDocument/2006/relationships/image" Target="../media/image637.png"/><Relationship Id="rId69" Type="http://schemas.openxmlformats.org/officeDocument/2006/relationships/image" Target="../media/image642.svg"/><Relationship Id="rId113" Type="http://schemas.openxmlformats.org/officeDocument/2006/relationships/image" Target="../media/image686.svg"/><Relationship Id="rId118" Type="http://schemas.openxmlformats.org/officeDocument/2006/relationships/image" Target="../media/image691.png"/><Relationship Id="rId80" Type="http://schemas.openxmlformats.org/officeDocument/2006/relationships/image" Target="../media/image653.png"/><Relationship Id="rId85" Type="http://schemas.openxmlformats.org/officeDocument/2006/relationships/image" Target="../media/image658.svg"/><Relationship Id="rId12" Type="http://schemas.openxmlformats.org/officeDocument/2006/relationships/image" Target="../media/image585.png"/><Relationship Id="rId17" Type="http://schemas.openxmlformats.org/officeDocument/2006/relationships/image" Target="../media/image590.svg"/><Relationship Id="rId33" Type="http://schemas.openxmlformats.org/officeDocument/2006/relationships/image" Target="../media/image606.svg"/><Relationship Id="rId38" Type="http://schemas.openxmlformats.org/officeDocument/2006/relationships/image" Target="../media/image611.png"/><Relationship Id="rId59" Type="http://schemas.openxmlformats.org/officeDocument/2006/relationships/image" Target="../media/image632.svg"/><Relationship Id="rId103" Type="http://schemas.openxmlformats.org/officeDocument/2006/relationships/image" Target="../media/image676.svg"/><Relationship Id="rId108" Type="http://schemas.openxmlformats.org/officeDocument/2006/relationships/image" Target="../media/image681.png"/><Relationship Id="rId124" Type="http://schemas.openxmlformats.org/officeDocument/2006/relationships/image" Target="../media/image697.png"/><Relationship Id="rId129" Type="http://schemas.openxmlformats.org/officeDocument/2006/relationships/image" Target="../media/image702.svg"/><Relationship Id="rId54" Type="http://schemas.openxmlformats.org/officeDocument/2006/relationships/image" Target="../media/image627.png"/><Relationship Id="rId70" Type="http://schemas.openxmlformats.org/officeDocument/2006/relationships/image" Target="../media/image643.png"/><Relationship Id="rId75" Type="http://schemas.openxmlformats.org/officeDocument/2006/relationships/image" Target="../media/image648.svg"/><Relationship Id="rId91" Type="http://schemas.openxmlformats.org/officeDocument/2006/relationships/image" Target="../media/image664.svg"/><Relationship Id="rId96" Type="http://schemas.openxmlformats.org/officeDocument/2006/relationships/image" Target="../media/image6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23" Type="http://schemas.openxmlformats.org/officeDocument/2006/relationships/image" Target="../media/image596.svg"/><Relationship Id="rId28" Type="http://schemas.openxmlformats.org/officeDocument/2006/relationships/image" Target="../media/image601.png"/><Relationship Id="rId49" Type="http://schemas.openxmlformats.org/officeDocument/2006/relationships/image" Target="../media/image622.svg"/><Relationship Id="rId114" Type="http://schemas.openxmlformats.org/officeDocument/2006/relationships/image" Target="../media/image687.png"/><Relationship Id="rId119" Type="http://schemas.openxmlformats.org/officeDocument/2006/relationships/image" Target="../media/image692.svg"/><Relationship Id="rId44" Type="http://schemas.openxmlformats.org/officeDocument/2006/relationships/image" Target="../media/image617.png"/><Relationship Id="rId60" Type="http://schemas.openxmlformats.org/officeDocument/2006/relationships/image" Target="../media/image633.png"/><Relationship Id="rId65" Type="http://schemas.openxmlformats.org/officeDocument/2006/relationships/image" Target="../media/image638.svg"/><Relationship Id="rId81" Type="http://schemas.openxmlformats.org/officeDocument/2006/relationships/image" Target="../media/image654.svg"/><Relationship Id="rId86" Type="http://schemas.openxmlformats.org/officeDocument/2006/relationships/image" Target="../media/image659.png"/><Relationship Id="rId130" Type="http://schemas.openxmlformats.org/officeDocument/2006/relationships/image" Target="../media/image703.png"/><Relationship Id="rId13" Type="http://schemas.openxmlformats.org/officeDocument/2006/relationships/image" Target="../media/image586.svg"/><Relationship Id="rId18" Type="http://schemas.openxmlformats.org/officeDocument/2006/relationships/image" Target="../media/image591.png"/><Relationship Id="rId39" Type="http://schemas.openxmlformats.org/officeDocument/2006/relationships/image" Target="../media/image612.svg"/><Relationship Id="rId109" Type="http://schemas.openxmlformats.org/officeDocument/2006/relationships/image" Target="../media/image682.svg"/><Relationship Id="rId34" Type="http://schemas.openxmlformats.org/officeDocument/2006/relationships/image" Target="../media/image607.png"/><Relationship Id="rId50" Type="http://schemas.openxmlformats.org/officeDocument/2006/relationships/image" Target="../media/image623.png"/><Relationship Id="rId55" Type="http://schemas.openxmlformats.org/officeDocument/2006/relationships/image" Target="../media/image628.svg"/><Relationship Id="rId76" Type="http://schemas.openxmlformats.org/officeDocument/2006/relationships/image" Target="../media/image649.png"/><Relationship Id="rId97" Type="http://schemas.openxmlformats.org/officeDocument/2006/relationships/image" Target="../media/image670.svg"/><Relationship Id="rId104" Type="http://schemas.openxmlformats.org/officeDocument/2006/relationships/image" Target="../media/image677.png"/><Relationship Id="rId120" Type="http://schemas.openxmlformats.org/officeDocument/2006/relationships/image" Target="../media/image693.png"/><Relationship Id="rId125" Type="http://schemas.openxmlformats.org/officeDocument/2006/relationships/image" Target="../media/image698.svg"/><Relationship Id="rId7" Type="http://schemas.openxmlformats.org/officeDocument/2006/relationships/image" Target="../media/image580.svg"/><Relationship Id="rId71" Type="http://schemas.openxmlformats.org/officeDocument/2006/relationships/image" Target="../media/image644.svg"/><Relationship Id="rId92" Type="http://schemas.openxmlformats.org/officeDocument/2006/relationships/image" Target="../media/image665.png"/><Relationship Id="rId2" Type="http://schemas.openxmlformats.org/officeDocument/2006/relationships/image" Target="../media/image575.png"/><Relationship Id="rId29" Type="http://schemas.openxmlformats.org/officeDocument/2006/relationships/image" Target="../media/image602.svg"/><Relationship Id="rId24" Type="http://schemas.openxmlformats.org/officeDocument/2006/relationships/image" Target="../media/image597.png"/><Relationship Id="rId40" Type="http://schemas.openxmlformats.org/officeDocument/2006/relationships/image" Target="../media/image613.png"/><Relationship Id="rId45" Type="http://schemas.openxmlformats.org/officeDocument/2006/relationships/image" Target="../media/image618.svg"/><Relationship Id="rId66" Type="http://schemas.openxmlformats.org/officeDocument/2006/relationships/image" Target="../media/image639.png"/><Relationship Id="rId87" Type="http://schemas.openxmlformats.org/officeDocument/2006/relationships/image" Target="../media/image660.svg"/><Relationship Id="rId110" Type="http://schemas.openxmlformats.org/officeDocument/2006/relationships/image" Target="../media/image683.png"/><Relationship Id="rId115" Type="http://schemas.openxmlformats.org/officeDocument/2006/relationships/image" Target="../media/image688.svg"/><Relationship Id="rId131" Type="http://schemas.openxmlformats.org/officeDocument/2006/relationships/image" Target="../media/image704.svg"/><Relationship Id="rId61" Type="http://schemas.openxmlformats.org/officeDocument/2006/relationships/image" Target="../media/image634.svg"/><Relationship Id="rId82" Type="http://schemas.openxmlformats.org/officeDocument/2006/relationships/image" Target="../media/image655.png"/><Relationship Id="rId19" Type="http://schemas.openxmlformats.org/officeDocument/2006/relationships/image" Target="../media/image592.svg"/><Relationship Id="rId14" Type="http://schemas.openxmlformats.org/officeDocument/2006/relationships/image" Target="../media/image587.png"/><Relationship Id="rId30" Type="http://schemas.openxmlformats.org/officeDocument/2006/relationships/image" Target="../media/image603.png"/><Relationship Id="rId35" Type="http://schemas.openxmlformats.org/officeDocument/2006/relationships/image" Target="../media/image608.svg"/><Relationship Id="rId56" Type="http://schemas.openxmlformats.org/officeDocument/2006/relationships/image" Target="../media/image629.png"/><Relationship Id="rId77" Type="http://schemas.openxmlformats.org/officeDocument/2006/relationships/image" Target="../media/image650.svg"/><Relationship Id="rId100" Type="http://schemas.openxmlformats.org/officeDocument/2006/relationships/image" Target="../media/image673.png"/><Relationship Id="rId105" Type="http://schemas.openxmlformats.org/officeDocument/2006/relationships/image" Target="../media/image678.svg"/><Relationship Id="rId126" Type="http://schemas.openxmlformats.org/officeDocument/2006/relationships/image" Target="../media/image699.png"/><Relationship Id="rId8" Type="http://schemas.openxmlformats.org/officeDocument/2006/relationships/image" Target="../media/image581.png"/><Relationship Id="rId51" Type="http://schemas.openxmlformats.org/officeDocument/2006/relationships/image" Target="../media/image624.svg"/><Relationship Id="rId72" Type="http://schemas.openxmlformats.org/officeDocument/2006/relationships/image" Target="../media/image645.png"/><Relationship Id="rId93" Type="http://schemas.openxmlformats.org/officeDocument/2006/relationships/image" Target="../media/image666.svg"/><Relationship Id="rId98" Type="http://schemas.openxmlformats.org/officeDocument/2006/relationships/image" Target="../media/image671.png"/><Relationship Id="rId121" Type="http://schemas.openxmlformats.org/officeDocument/2006/relationships/image" Target="../media/image694.svg"/><Relationship Id="rId3" Type="http://schemas.openxmlformats.org/officeDocument/2006/relationships/image" Target="../media/image576.svg"/><Relationship Id="rId25" Type="http://schemas.openxmlformats.org/officeDocument/2006/relationships/image" Target="../media/image598.svg"/><Relationship Id="rId46" Type="http://schemas.openxmlformats.org/officeDocument/2006/relationships/image" Target="../media/image619.png"/><Relationship Id="rId67" Type="http://schemas.openxmlformats.org/officeDocument/2006/relationships/image" Target="../media/image640.svg"/><Relationship Id="rId116" Type="http://schemas.openxmlformats.org/officeDocument/2006/relationships/image" Target="../media/image689.png"/><Relationship Id="rId20" Type="http://schemas.openxmlformats.org/officeDocument/2006/relationships/image" Target="../media/image593.png"/><Relationship Id="rId41" Type="http://schemas.openxmlformats.org/officeDocument/2006/relationships/image" Target="../media/image614.svg"/><Relationship Id="rId62" Type="http://schemas.openxmlformats.org/officeDocument/2006/relationships/image" Target="../media/image635.png"/><Relationship Id="rId83" Type="http://schemas.openxmlformats.org/officeDocument/2006/relationships/image" Target="../media/image656.svg"/><Relationship Id="rId88" Type="http://schemas.openxmlformats.org/officeDocument/2006/relationships/image" Target="../media/image661.png"/><Relationship Id="rId111" Type="http://schemas.openxmlformats.org/officeDocument/2006/relationships/image" Target="../media/image684.svg"/><Relationship Id="rId132" Type="http://schemas.openxmlformats.org/officeDocument/2006/relationships/image" Target="../media/image705.png"/><Relationship Id="rId15" Type="http://schemas.openxmlformats.org/officeDocument/2006/relationships/image" Target="../media/image588.svg"/><Relationship Id="rId36" Type="http://schemas.openxmlformats.org/officeDocument/2006/relationships/image" Target="../media/image609.png"/><Relationship Id="rId57" Type="http://schemas.openxmlformats.org/officeDocument/2006/relationships/image" Target="../media/image630.svg"/><Relationship Id="rId106" Type="http://schemas.openxmlformats.org/officeDocument/2006/relationships/image" Target="../media/image679.png"/><Relationship Id="rId127" Type="http://schemas.openxmlformats.org/officeDocument/2006/relationships/image" Target="../media/image700.svg"/><Relationship Id="rId10" Type="http://schemas.openxmlformats.org/officeDocument/2006/relationships/image" Target="../media/image583.png"/><Relationship Id="rId31" Type="http://schemas.openxmlformats.org/officeDocument/2006/relationships/image" Target="../media/image604.svg"/><Relationship Id="rId52" Type="http://schemas.openxmlformats.org/officeDocument/2006/relationships/image" Target="../media/image625.png"/><Relationship Id="rId73" Type="http://schemas.openxmlformats.org/officeDocument/2006/relationships/image" Target="../media/image646.svg"/><Relationship Id="rId78" Type="http://schemas.openxmlformats.org/officeDocument/2006/relationships/image" Target="../media/image651.png"/><Relationship Id="rId94" Type="http://schemas.openxmlformats.org/officeDocument/2006/relationships/image" Target="../media/image667.png"/><Relationship Id="rId99" Type="http://schemas.openxmlformats.org/officeDocument/2006/relationships/image" Target="../media/image672.svg"/><Relationship Id="rId101" Type="http://schemas.openxmlformats.org/officeDocument/2006/relationships/image" Target="../media/image674.svg"/><Relationship Id="rId122" Type="http://schemas.openxmlformats.org/officeDocument/2006/relationships/image" Target="../media/image695.png"/><Relationship Id="rId4" Type="http://schemas.openxmlformats.org/officeDocument/2006/relationships/image" Target="../media/image577.png"/><Relationship Id="rId9" Type="http://schemas.openxmlformats.org/officeDocument/2006/relationships/image" Target="../media/image582.svg"/><Relationship Id="rId26" Type="http://schemas.openxmlformats.org/officeDocument/2006/relationships/image" Target="../media/image599.png"/><Relationship Id="rId47" Type="http://schemas.openxmlformats.org/officeDocument/2006/relationships/image" Target="../media/image620.svg"/><Relationship Id="rId68" Type="http://schemas.openxmlformats.org/officeDocument/2006/relationships/image" Target="../media/image641.png"/><Relationship Id="rId89" Type="http://schemas.openxmlformats.org/officeDocument/2006/relationships/image" Target="../media/image662.svg"/><Relationship Id="rId112" Type="http://schemas.openxmlformats.org/officeDocument/2006/relationships/image" Target="../media/image685.png"/><Relationship Id="rId133" Type="http://schemas.openxmlformats.org/officeDocument/2006/relationships/image" Target="../media/image706.sv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1.png"/><Relationship Id="rId21" Type="http://schemas.openxmlformats.org/officeDocument/2006/relationships/image" Target="../media/image726.svg"/><Relationship Id="rId42" Type="http://schemas.openxmlformats.org/officeDocument/2006/relationships/image" Target="../media/image747.png"/><Relationship Id="rId47" Type="http://schemas.openxmlformats.org/officeDocument/2006/relationships/image" Target="../media/image752.svg"/><Relationship Id="rId63" Type="http://schemas.openxmlformats.org/officeDocument/2006/relationships/image" Target="../media/image768.svg"/><Relationship Id="rId68" Type="http://schemas.openxmlformats.org/officeDocument/2006/relationships/image" Target="../media/image773.png"/><Relationship Id="rId84" Type="http://schemas.openxmlformats.org/officeDocument/2006/relationships/image" Target="../media/image789.png"/><Relationship Id="rId89" Type="http://schemas.openxmlformats.org/officeDocument/2006/relationships/image" Target="../media/image794.svg"/><Relationship Id="rId16" Type="http://schemas.openxmlformats.org/officeDocument/2006/relationships/image" Target="../media/image721.png"/><Relationship Id="rId11" Type="http://schemas.openxmlformats.org/officeDocument/2006/relationships/image" Target="../media/image716.svg"/><Relationship Id="rId32" Type="http://schemas.openxmlformats.org/officeDocument/2006/relationships/image" Target="../media/image737.png"/><Relationship Id="rId37" Type="http://schemas.openxmlformats.org/officeDocument/2006/relationships/image" Target="../media/image742.svg"/><Relationship Id="rId53" Type="http://schemas.openxmlformats.org/officeDocument/2006/relationships/image" Target="../media/image758.svg"/><Relationship Id="rId58" Type="http://schemas.openxmlformats.org/officeDocument/2006/relationships/image" Target="../media/image763.png"/><Relationship Id="rId74" Type="http://schemas.openxmlformats.org/officeDocument/2006/relationships/image" Target="../media/image779.png"/><Relationship Id="rId79" Type="http://schemas.openxmlformats.org/officeDocument/2006/relationships/image" Target="../media/image784.svg"/><Relationship Id="rId5" Type="http://schemas.openxmlformats.org/officeDocument/2006/relationships/image" Target="../media/image710.svg"/><Relationship Id="rId90" Type="http://schemas.openxmlformats.org/officeDocument/2006/relationships/image" Target="../media/image795.png"/><Relationship Id="rId95" Type="http://schemas.openxmlformats.org/officeDocument/2006/relationships/image" Target="../media/image800.svg"/><Relationship Id="rId22" Type="http://schemas.openxmlformats.org/officeDocument/2006/relationships/image" Target="../media/image727.png"/><Relationship Id="rId27" Type="http://schemas.openxmlformats.org/officeDocument/2006/relationships/image" Target="../media/image732.svg"/><Relationship Id="rId43" Type="http://schemas.openxmlformats.org/officeDocument/2006/relationships/image" Target="../media/image748.svg"/><Relationship Id="rId48" Type="http://schemas.openxmlformats.org/officeDocument/2006/relationships/image" Target="../media/image753.png"/><Relationship Id="rId64" Type="http://schemas.openxmlformats.org/officeDocument/2006/relationships/image" Target="../media/image769.png"/><Relationship Id="rId69" Type="http://schemas.openxmlformats.org/officeDocument/2006/relationships/image" Target="../media/image774.svg"/><Relationship Id="rId80" Type="http://schemas.openxmlformats.org/officeDocument/2006/relationships/image" Target="../media/image785.png"/><Relationship Id="rId85" Type="http://schemas.openxmlformats.org/officeDocument/2006/relationships/image" Target="../media/image790.svg"/><Relationship Id="rId3" Type="http://schemas.openxmlformats.org/officeDocument/2006/relationships/image" Target="../media/image708.svg"/><Relationship Id="rId12" Type="http://schemas.openxmlformats.org/officeDocument/2006/relationships/image" Target="../media/image717.png"/><Relationship Id="rId17" Type="http://schemas.openxmlformats.org/officeDocument/2006/relationships/image" Target="../media/image722.svg"/><Relationship Id="rId25" Type="http://schemas.openxmlformats.org/officeDocument/2006/relationships/image" Target="../media/image730.svg"/><Relationship Id="rId33" Type="http://schemas.openxmlformats.org/officeDocument/2006/relationships/image" Target="../media/image738.svg"/><Relationship Id="rId38" Type="http://schemas.openxmlformats.org/officeDocument/2006/relationships/image" Target="../media/image743.png"/><Relationship Id="rId46" Type="http://schemas.openxmlformats.org/officeDocument/2006/relationships/image" Target="../media/image751.png"/><Relationship Id="rId59" Type="http://schemas.openxmlformats.org/officeDocument/2006/relationships/image" Target="../media/image764.svg"/><Relationship Id="rId67" Type="http://schemas.openxmlformats.org/officeDocument/2006/relationships/image" Target="../media/image772.svg"/><Relationship Id="rId20" Type="http://schemas.openxmlformats.org/officeDocument/2006/relationships/image" Target="../media/image725.png"/><Relationship Id="rId41" Type="http://schemas.openxmlformats.org/officeDocument/2006/relationships/image" Target="../media/image746.svg"/><Relationship Id="rId54" Type="http://schemas.openxmlformats.org/officeDocument/2006/relationships/image" Target="../media/image759.png"/><Relationship Id="rId62" Type="http://schemas.openxmlformats.org/officeDocument/2006/relationships/image" Target="../media/image767.png"/><Relationship Id="rId70" Type="http://schemas.openxmlformats.org/officeDocument/2006/relationships/image" Target="../media/image775.png"/><Relationship Id="rId75" Type="http://schemas.openxmlformats.org/officeDocument/2006/relationships/image" Target="../media/image780.svg"/><Relationship Id="rId83" Type="http://schemas.openxmlformats.org/officeDocument/2006/relationships/image" Target="../media/image788.svg"/><Relationship Id="rId88" Type="http://schemas.openxmlformats.org/officeDocument/2006/relationships/image" Target="../media/image793.png"/><Relationship Id="rId91" Type="http://schemas.openxmlformats.org/officeDocument/2006/relationships/image" Target="../media/image796.svg"/><Relationship Id="rId96" Type="http://schemas.openxmlformats.org/officeDocument/2006/relationships/image" Target="../media/image8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1.png"/><Relationship Id="rId15" Type="http://schemas.openxmlformats.org/officeDocument/2006/relationships/image" Target="../media/image720.svg"/><Relationship Id="rId23" Type="http://schemas.openxmlformats.org/officeDocument/2006/relationships/image" Target="../media/image728.svg"/><Relationship Id="rId28" Type="http://schemas.openxmlformats.org/officeDocument/2006/relationships/image" Target="../media/image733.png"/><Relationship Id="rId36" Type="http://schemas.openxmlformats.org/officeDocument/2006/relationships/image" Target="../media/image741.png"/><Relationship Id="rId49" Type="http://schemas.openxmlformats.org/officeDocument/2006/relationships/image" Target="../media/image754.svg"/><Relationship Id="rId57" Type="http://schemas.openxmlformats.org/officeDocument/2006/relationships/image" Target="../media/image762.svg"/><Relationship Id="rId10" Type="http://schemas.openxmlformats.org/officeDocument/2006/relationships/image" Target="../media/image715.png"/><Relationship Id="rId31" Type="http://schemas.openxmlformats.org/officeDocument/2006/relationships/image" Target="../media/image736.svg"/><Relationship Id="rId44" Type="http://schemas.openxmlformats.org/officeDocument/2006/relationships/image" Target="../media/image749.png"/><Relationship Id="rId52" Type="http://schemas.openxmlformats.org/officeDocument/2006/relationships/image" Target="../media/image757.png"/><Relationship Id="rId60" Type="http://schemas.openxmlformats.org/officeDocument/2006/relationships/image" Target="../media/image765.png"/><Relationship Id="rId65" Type="http://schemas.openxmlformats.org/officeDocument/2006/relationships/image" Target="../media/image770.svg"/><Relationship Id="rId73" Type="http://schemas.openxmlformats.org/officeDocument/2006/relationships/image" Target="../media/image778.svg"/><Relationship Id="rId78" Type="http://schemas.openxmlformats.org/officeDocument/2006/relationships/image" Target="../media/image783.png"/><Relationship Id="rId81" Type="http://schemas.openxmlformats.org/officeDocument/2006/relationships/image" Target="../media/image786.svg"/><Relationship Id="rId86" Type="http://schemas.openxmlformats.org/officeDocument/2006/relationships/image" Target="../media/image791.png"/><Relationship Id="rId94" Type="http://schemas.openxmlformats.org/officeDocument/2006/relationships/image" Target="../media/image799.png"/><Relationship Id="rId4" Type="http://schemas.openxmlformats.org/officeDocument/2006/relationships/image" Target="../media/image709.png"/><Relationship Id="rId9" Type="http://schemas.openxmlformats.org/officeDocument/2006/relationships/image" Target="../media/image714.svg"/><Relationship Id="rId13" Type="http://schemas.openxmlformats.org/officeDocument/2006/relationships/image" Target="../media/image718.svg"/><Relationship Id="rId18" Type="http://schemas.openxmlformats.org/officeDocument/2006/relationships/image" Target="../media/image723.png"/><Relationship Id="rId39" Type="http://schemas.openxmlformats.org/officeDocument/2006/relationships/image" Target="../media/image744.svg"/><Relationship Id="rId34" Type="http://schemas.openxmlformats.org/officeDocument/2006/relationships/image" Target="../media/image739.png"/><Relationship Id="rId50" Type="http://schemas.openxmlformats.org/officeDocument/2006/relationships/image" Target="../media/image755.png"/><Relationship Id="rId55" Type="http://schemas.openxmlformats.org/officeDocument/2006/relationships/image" Target="../media/image760.svg"/><Relationship Id="rId76" Type="http://schemas.openxmlformats.org/officeDocument/2006/relationships/image" Target="../media/image781.png"/><Relationship Id="rId97" Type="http://schemas.openxmlformats.org/officeDocument/2006/relationships/image" Target="../media/image802.svg"/><Relationship Id="rId7" Type="http://schemas.openxmlformats.org/officeDocument/2006/relationships/image" Target="../media/image712.svg"/><Relationship Id="rId71" Type="http://schemas.openxmlformats.org/officeDocument/2006/relationships/image" Target="../media/image776.svg"/><Relationship Id="rId92" Type="http://schemas.openxmlformats.org/officeDocument/2006/relationships/image" Target="../media/image797.png"/><Relationship Id="rId2" Type="http://schemas.openxmlformats.org/officeDocument/2006/relationships/image" Target="../media/image707.png"/><Relationship Id="rId29" Type="http://schemas.openxmlformats.org/officeDocument/2006/relationships/image" Target="../media/image734.svg"/><Relationship Id="rId24" Type="http://schemas.openxmlformats.org/officeDocument/2006/relationships/image" Target="../media/image729.png"/><Relationship Id="rId40" Type="http://schemas.openxmlformats.org/officeDocument/2006/relationships/image" Target="../media/image745.png"/><Relationship Id="rId45" Type="http://schemas.openxmlformats.org/officeDocument/2006/relationships/image" Target="../media/image750.svg"/><Relationship Id="rId66" Type="http://schemas.openxmlformats.org/officeDocument/2006/relationships/image" Target="../media/image771.png"/><Relationship Id="rId87" Type="http://schemas.openxmlformats.org/officeDocument/2006/relationships/image" Target="../media/image792.svg"/><Relationship Id="rId61" Type="http://schemas.openxmlformats.org/officeDocument/2006/relationships/image" Target="../media/image766.svg"/><Relationship Id="rId82" Type="http://schemas.openxmlformats.org/officeDocument/2006/relationships/image" Target="../media/image787.png"/><Relationship Id="rId19" Type="http://schemas.openxmlformats.org/officeDocument/2006/relationships/image" Target="../media/image724.svg"/><Relationship Id="rId14" Type="http://schemas.openxmlformats.org/officeDocument/2006/relationships/image" Target="../media/image719.png"/><Relationship Id="rId30" Type="http://schemas.openxmlformats.org/officeDocument/2006/relationships/image" Target="../media/image735.png"/><Relationship Id="rId35" Type="http://schemas.openxmlformats.org/officeDocument/2006/relationships/image" Target="../media/image740.svg"/><Relationship Id="rId56" Type="http://schemas.openxmlformats.org/officeDocument/2006/relationships/image" Target="../media/image761.png"/><Relationship Id="rId77" Type="http://schemas.openxmlformats.org/officeDocument/2006/relationships/image" Target="../media/image782.svg"/><Relationship Id="rId8" Type="http://schemas.openxmlformats.org/officeDocument/2006/relationships/image" Target="../media/image713.png"/><Relationship Id="rId51" Type="http://schemas.openxmlformats.org/officeDocument/2006/relationships/image" Target="../media/image756.svg"/><Relationship Id="rId72" Type="http://schemas.openxmlformats.org/officeDocument/2006/relationships/image" Target="../media/image777.png"/><Relationship Id="rId93" Type="http://schemas.openxmlformats.org/officeDocument/2006/relationships/image" Target="../media/image79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 descr="障碍者優先">
            <a:extLst>
              <a:ext uri="{FF2B5EF4-FFF2-40B4-BE49-F238E27FC236}">
                <a16:creationId xmlns:a16="http://schemas.microsoft.com/office/drawing/2014/main" id="{9BB9921C-D899-4F45-9BEE-27667CEB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2637" y="721500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新しい車いす">
            <a:extLst>
              <a:ext uri="{FF2B5EF4-FFF2-40B4-BE49-F238E27FC236}">
                <a16:creationId xmlns:a16="http://schemas.microsoft.com/office/drawing/2014/main" id="{9F58C743-50B5-EC41-B005-BC28536EA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612" y="721500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ユニバーサル アクセス">
            <a:extLst>
              <a:ext uri="{FF2B5EF4-FFF2-40B4-BE49-F238E27FC236}">
                <a16:creationId xmlns:a16="http://schemas.microsoft.com/office/drawing/2014/main" id="{A21DA327-E9F6-3443-9567-CD4278FB2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1300" y="721462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聴覚障碍">
            <a:extLst>
              <a:ext uri="{FF2B5EF4-FFF2-40B4-BE49-F238E27FC236}">
                <a16:creationId xmlns:a16="http://schemas.microsoft.com/office/drawing/2014/main" id="{4B2A7EDB-7244-0244-A047-745216936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2175" y="721462"/>
            <a:ext cx="914400" cy="914400"/>
          </a:xfrm>
          <a:prstGeom prst="rect">
            <a:avLst/>
          </a:prstGeom>
        </p:spPr>
      </p:pic>
      <p:pic>
        <p:nvPicPr>
          <p:cNvPr id="14" name="グラフィックス 13" descr="字幕">
            <a:extLst>
              <a:ext uri="{FF2B5EF4-FFF2-40B4-BE49-F238E27FC236}">
                <a16:creationId xmlns:a16="http://schemas.microsoft.com/office/drawing/2014/main" id="{EBAFDE40-A63E-7F48-98D0-B9089936BE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5238" y="871387"/>
            <a:ext cx="914400" cy="914400"/>
          </a:xfrm>
          <a:prstGeom prst="rect">
            <a:avLst/>
          </a:prstGeom>
        </p:spPr>
      </p:pic>
      <p:pic>
        <p:nvPicPr>
          <p:cNvPr id="16" name="グラフィックス 15" descr="字幕 (RTL)">
            <a:extLst>
              <a:ext uri="{FF2B5EF4-FFF2-40B4-BE49-F238E27FC236}">
                <a16:creationId xmlns:a16="http://schemas.microsoft.com/office/drawing/2014/main" id="{0B436B90-9994-BA41-A0DD-B732647DB2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6575" y="850013"/>
            <a:ext cx="914400" cy="914400"/>
          </a:xfrm>
          <a:prstGeom prst="rect">
            <a:avLst/>
          </a:prstGeom>
        </p:spPr>
      </p:pic>
      <p:pic>
        <p:nvPicPr>
          <p:cNvPr id="18" name="グラフィックス 17" descr="手話">
            <a:extLst>
              <a:ext uri="{FF2B5EF4-FFF2-40B4-BE49-F238E27FC236}">
                <a16:creationId xmlns:a16="http://schemas.microsoft.com/office/drawing/2014/main" id="{9655FC33-B192-CC4C-B6B4-C67D956C1C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31125" y="771375"/>
            <a:ext cx="914400" cy="914400"/>
          </a:xfrm>
          <a:prstGeom prst="rect">
            <a:avLst/>
          </a:prstGeom>
        </p:spPr>
      </p:pic>
      <p:pic>
        <p:nvPicPr>
          <p:cNvPr id="20" name="グラフィックス 19" descr="視覚障碍">
            <a:extLst>
              <a:ext uri="{FF2B5EF4-FFF2-40B4-BE49-F238E27FC236}">
                <a16:creationId xmlns:a16="http://schemas.microsoft.com/office/drawing/2014/main" id="{89D92CB1-4650-2542-930B-B9D06F7A19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81500" y="914138"/>
            <a:ext cx="914400" cy="914400"/>
          </a:xfrm>
          <a:prstGeom prst="rect">
            <a:avLst/>
          </a:prstGeom>
        </p:spPr>
      </p:pic>
      <p:pic>
        <p:nvPicPr>
          <p:cNvPr id="22" name="グラフィックス 21" descr="ブライユ点字">
            <a:extLst>
              <a:ext uri="{FF2B5EF4-FFF2-40B4-BE49-F238E27FC236}">
                <a16:creationId xmlns:a16="http://schemas.microsoft.com/office/drawing/2014/main" id="{30274281-A917-5A4A-85F2-D5899B639E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38488" y="850013"/>
            <a:ext cx="914400" cy="914400"/>
          </a:xfrm>
          <a:prstGeom prst="rect">
            <a:avLst/>
          </a:prstGeom>
        </p:spPr>
      </p:pic>
      <p:pic>
        <p:nvPicPr>
          <p:cNvPr id="24" name="グラフィックス 23" descr="スピーカー フォン">
            <a:extLst>
              <a:ext uri="{FF2B5EF4-FFF2-40B4-BE49-F238E27FC236}">
                <a16:creationId xmlns:a16="http://schemas.microsoft.com/office/drawing/2014/main" id="{7AD0943E-A3C2-A941-BF91-51854AA482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17988" y="806924"/>
            <a:ext cx="914400" cy="914400"/>
          </a:xfrm>
          <a:prstGeom prst="rect">
            <a:avLst/>
          </a:prstGeom>
        </p:spPr>
      </p:pic>
      <p:pic>
        <p:nvPicPr>
          <p:cNvPr id="26" name="グラフィックス 25" descr="シャツ">
            <a:extLst>
              <a:ext uri="{FF2B5EF4-FFF2-40B4-BE49-F238E27FC236}">
                <a16:creationId xmlns:a16="http://schemas.microsoft.com/office/drawing/2014/main" id="{329D7774-887A-124A-969D-44FD94260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6274" y="1807199"/>
            <a:ext cx="914400" cy="914400"/>
          </a:xfrm>
          <a:prstGeom prst="rect">
            <a:avLst/>
          </a:prstGeom>
        </p:spPr>
      </p:pic>
      <p:pic>
        <p:nvPicPr>
          <p:cNvPr id="28" name="グラフィックス 27" descr="ズボン">
            <a:extLst>
              <a:ext uri="{FF2B5EF4-FFF2-40B4-BE49-F238E27FC236}">
                <a16:creationId xmlns:a16="http://schemas.microsoft.com/office/drawing/2014/main" id="{A57260C3-EC8C-0342-9C22-3ABD05F06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10100" y="1721324"/>
            <a:ext cx="914400" cy="914400"/>
          </a:xfrm>
          <a:prstGeom prst="rect">
            <a:avLst/>
          </a:prstGeom>
        </p:spPr>
      </p:pic>
      <p:pic>
        <p:nvPicPr>
          <p:cNvPr id="30" name="グラフィックス 29" descr="長袖シャツ">
            <a:extLst>
              <a:ext uri="{FF2B5EF4-FFF2-40B4-BE49-F238E27FC236}">
                <a16:creationId xmlns:a16="http://schemas.microsoft.com/office/drawing/2014/main" id="{EE194970-2A69-094D-BA29-85C5BB30B0F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38300" y="1892775"/>
            <a:ext cx="914400" cy="914400"/>
          </a:xfrm>
          <a:prstGeom prst="rect">
            <a:avLst/>
          </a:prstGeom>
        </p:spPr>
      </p:pic>
      <p:pic>
        <p:nvPicPr>
          <p:cNvPr id="32" name="グラフィックス 31" descr="スカート">
            <a:extLst>
              <a:ext uri="{FF2B5EF4-FFF2-40B4-BE49-F238E27FC236}">
                <a16:creationId xmlns:a16="http://schemas.microsoft.com/office/drawing/2014/main" id="{89C2DE8A-A704-AA48-B97A-0D07B08D55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150162" y="1792686"/>
            <a:ext cx="914400" cy="914400"/>
          </a:xfrm>
          <a:prstGeom prst="rect">
            <a:avLst/>
          </a:prstGeom>
        </p:spPr>
      </p:pic>
      <p:pic>
        <p:nvPicPr>
          <p:cNvPr id="34" name="グラフィックス 33" descr="ドレス">
            <a:extLst>
              <a:ext uri="{FF2B5EF4-FFF2-40B4-BE49-F238E27FC236}">
                <a16:creationId xmlns:a16="http://schemas.microsoft.com/office/drawing/2014/main" id="{97BCD719-7AC1-E149-87AB-25575230FBB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68569" y="1749975"/>
            <a:ext cx="914400" cy="914400"/>
          </a:xfrm>
          <a:prstGeom prst="rect">
            <a:avLst/>
          </a:prstGeom>
        </p:spPr>
      </p:pic>
      <p:pic>
        <p:nvPicPr>
          <p:cNvPr id="36" name="グラフィックス 35" descr="スーツ">
            <a:extLst>
              <a:ext uri="{FF2B5EF4-FFF2-40B4-BE49-F238E27FC236}">
                <a16:creationId xmlns:a16="http://schemas.microsoft.com/office/drawing/2014/main" id="{439E2714-162E-7B46-B325-FEC68E9608D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339300" y="1956975"/>
            <a:ext cx="914400" cy="914400"/>
          </a:xfrm>
          <a:prstGeom prst="rect">
            <a:avLst/>
          </a:prstGeom>
        </p:spPr>
      </p:pic>
      <p:pic>
        <p:nvPicPr>
          <p:cNvPr id="38" name="グラフィックス 37" descr="ネクタイ">
            <a:extLst>
              <a:ext uri="{FF2B5EF4-FFF2-40B4-BE49-F238E27FC236}">
                <a16:creationId xmlns:a16="http://schemas.microsoft.com/office/drawing/2014/main" id="{6158DD8E-3C3A-2842-BCB4-36CA4D32A1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56627" y="1828538"/>
            <a:ext cx="914400" cy="914400"/>
          </a:xfrm>
          <a:prstGeom prst="rect">
            <a:avLst/>
          </a:prstGeom>
        </p:spPr>
      </p:pic>
      <p:pic>
        <p:nvPicPr>
          <p:cNvPr id="40" name="グラフィックス 39" descr="靴">
            <a:extLst>
              <a:ext uri="{FF2B5EF4-FFF2-40B4-BE49-F238E27FC236}">
                <a16:creationId xmlns:a16="http://schemas.microsoft.com/office/drawing/2014/main" id="{AAA4649D-AC64-4D46-9FB7-DD65CDDEDE8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71027" y="1860769"/>
            <a:ext cx="914400" cy="914400"/>
          </a:xfrm>
          <a:prstGeom prst="rect">
            <a:avLst/>
          </a:prstGeom>
        </p:spPr>
      </p:pic>
      <p:pic>
        <p:nvPicPr>
          <p:cNvPr id="42" name="グラフィックス 41" descr="ハイヒールの靴">
            <a:extLst>
              <a:ext uri="{FF2B5EF4-FFF2-40B4-BE49-F238E27FC236}">
                <a16:creationId xmlns:a16="http://schemas.microsoft.com/office/drawing/2014/main" id="{E6ED2A68-FCAC-524E-A0C6-B2858BD3357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238488" y="1846669"/>
            <a:ext cx="914400" cy="914400"/>
          </a:xfrm>
          <a:prstGeom prst="rect">
            <a:avLst/>
          </a:prstGeom>
        </p:spPr>
      </p:pic>
      <p:pic>
        <p:nvPicPr>
          <p:cNvPr id="44" name="グラフィックス 43" descr="ブーツ">
            <a:extLst>
              <a:ext uri="{FF2B5EF4-FFF2-40B4-BE49-F238E27FC236}">
                <a16:creationId xmlns:a16="http://schemas.microsoft.com/office/drawing/2014/main" id="{8C6ECA14-3CCD-0446-B078-314A7566A58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9895" y="2871375"/>
            <a:ext cx="914400" cy="914400"/>
          </a:xfrm>
          <a:prstGeom prst="rect">
            <a:avLst/>
          </a:prstGeom>
        </p:spPr>
      </p:pic>
      <p:pic>
        <p:nvPicPr>
          <p:cNvPr id="46" name="グラフィックス 45" descr="スリッパ">
            <a:extLst>
              <a:ext uri="{FF2B5EF4-FFF2-40B4-BE49-F238E27FC236}">
                <a16:creationId xmlns:a16="http://schemas.microsoft.com/office/drawing/2014/main" id="{0C3855DE-0AA2-C649-97F5-D7FA35DA2C5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517705" y="1956975"/>
            <a:ext cx="914400" cy="914400"/>
          </a:xfrm>
          <a:prstGeom prst="rect">
            <a:avLst/>
          </a:prstGeom>
        </p:spPr>
      </p:pic>
      <p:pic>
        <p:nvPicPr>
          <p:cNvPr id="48" name="グラフィックス 47" descr="ソックス">
            <a:extLst>
              <a:ext uri="{FF2B5EF4-FFF2-40B4-BE49-F238E27FC236}">
                <a16:creationId xmlns:a16="http://schemas.microsoft.com/office/drawing/2014/main" id="{1C6B7C5F-DF70-FD45-B1D2-F306020AAC4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2175" y="2871375"/>
            <a:ext cx="914400" cy="914400"/>
          </a:xfrm>
          <a:prstGeom prst="rect">
            <a:avLst/>
          </a:prstGeom>
        </p:spPr>
      </p:pic>
      <p:pic>
        <p:nvPicPr>
          <p:cNvPr id="50" name="グラフィックス 49" descr="時計">
            <a:extLst>
              <a:ext uri="{FF2B5EF4-FFF2-40B4-BE49-F238E27FC236}">
                <a16:creationId xmlns:a16="http://schemas.microsoft.com/office/drawing/2014/main" id="{3138EC5A-9C25-2C4B-B79A-A906EBCCD90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98424" y="2871375"/>
            <a:ext cx="914400" cy="914400"/>
          </a:xfrm>
          <a:prstGeom prst="rect">
            <a:avLst/>
          </a:prstGeom>
        </p:spPr>
      </p:pic>
      <p:pic>
        <p:nvPicPr>
          <p:cNvPr id="52" name="グラフィックス 51" descr="指輪">
            <a:extLst>
              <a:ext uri="{FF2B5EF4-FFF2-40B4-BE49-F238E27FC236}">
                <a16:creationId xmlns:a16="http://schemas.microsoft.com/office/drawing/2014/main" id="{FE4A86FB-FB99-9E4E-B2AC-D5C797F6973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938300" y="2871375"/>
            <a:ext cx="914400" cy="914400"/>
          </a:xfrm>
          <a:prstGeom prst="rect">
            <a:avLst/>
          </a:prstGeom>
        </p:spPr>
      </p:pic>
      <p:pic>
        <p:nvPicPr>
          <p:cNvPr id="54" name="グラフィックス 53" descr="野球帽">
            <a:extLst>
              <a:ext uri="{FF2B5EF4-FFF2-40B4-BE49-F238E27FC236}">
                <a16:creationId xmlns:a16="http://schemas.microsoft.com/office/drawing/2014/main" id="{30D157C0-A130-1741-8F2F-2678EBCA8AA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249070" y="2742938"/>
            <a:ext cx="914400" cy="914400"/>
          </a:xfrm>
          <a:prstGeom prst="rect">
            <a:avLst/>
          </a:prstGeom>
        </p:spPr>
      </p:pic>
      <p:pic>
        <p:nvPicPr>
          <p:cNvPr id="56" name="グラフィックス 55" descr="王冠">
            <a:extLst>
              <a:ext uri="{FF2B5EF4-FFF2-40B4-BE49-F238E27FC236}">
                <a16:creationId xmlns:a16="http://schemas.microsoft.com/office/drawing/2014/main" id="{0EBD8E83-E349-B341-943D-206322B2E11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269516" y="2871375"/>
            <a:ext cx="914400" cy="914400"/>
          </a:xfrm>
          <a:prstGeom prst="rect">
            <a:avLst/>
          </a:prstGeom>
        </p:spPr>
      </p:pic>
      <p:pic>
        <p:nvPicPr>
          <p:cNvPr id="58" name="グラフィックス 57" descr="冬の帽子">
            <a:extLst>
              <a:ext uri="{FF2B5EF4-FFF2-40B4-BE49-F238E27FC236}">
                <a16:creationId xmlns:a16="http://schemas.microsoft.com/office/drawing/2014/main" id="{4ED2C6CB-53B9-F541-B14C-4C9C2DBB2F5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267559" y="2817769"/>
            <a:ext cx="914400" cy="914400"/>
          </a:xfrm>
          <a:prstGeom prst="rect">
            <a:avLst/>
          </a:prstGeom>
        </p:spPr>
      </p:pic>
      <p:pic>
        <p:nvPicPr>
          <p:cNvPr id="60" name="グラフィックス 59" descr="ミトン">
            <a:extLst>
              <a:ext uri="{FF2B5EF4-FFF2-40B4-BE49-F238E27FC236}">
                <a16:creationId xmlns:a16="http://schemas.microsoft.com/office/drawing/2014/main" id="{372CAEB6-5230-5847-BD2F-8BDD6B36895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51027" y="2892750"/>
            <a:ext cx="914400" cy="914400"/>
          </a:xfrm>
          <a:prstGeom prst="rect">
            <a:avLst/>
          </a:prstGeom>
        </p:spPr>
      </p:pic>
      <p:pic>
        <p:nvPicPr>
          <p:cNvPr id="62" name="グラフィックス 61" descr="眼鏡">
            <a:extLst>
              <a:ext uri="{FF2B5EF4-FFF2-40B4-BE49-F238E27FC236}">
                <a16:creationId xmlns:a16="http://schemas.microsoft.com/office/drawing/2014/main" id="{B869E0E5-050B-644F-A742-222FEF051ED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59895" y="3807150"/>
            <a:ext cx="914400" cy="914400"/>
          </a:xfrm>
          <a:prstGeom prst="rect">
            <a:avLst/>
          </a:prstGeom>
        </p:spPr>
      </p:pic>
      <p:pic>
        <p:nvPicPr>
          <p:cNvPr id="64" name="グラフィックス 63" descr="衣類のハンガー">
            <a:extLst>
              <a:ext uri="{FF2B5EF4-FFF2-40B4-BE49-F238E27FC236}">
                <a16:creationId xmlns:a16="http://schemas.microsoft.com/office/drawing/2014/main" id="{F4E70782-B5D1-864C-BCEC-FAD0B813A80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478854" y="3050138"/>
            <a:ext cx="914400" cy="914400"/>
          </a:xfrm>
          <a:prstGeom prst="rect">
            <a:avLst/>
          </a:prstGeom>
        </p:spPr>
      </p:pic>
      <p:pic>
        <p:nvPicPr>
          <p:cNvPr id="66" name="グラフィックス 65" descr="スーツケース">
            <a:extLst>
              <a:ext uri="{FF2B5EF4-FFF2-40B4-BE49-F238E27FC236}">
                <a16:creationId xmlns:a16="http://schemas.microsoft.com/office/drawing/2014/main" id="{56E31694-09D3-7247-9361-B1B98AD2A30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363962" y="2892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4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黒板">
            <a:extLst>
              <a:ext uri="{FF2B5EF4-FFF2-40B4-BE49-F238E27FC236}">
                <a16:creationId xmlns:a16="http://schemas.microsoft.com/office/drawing/2014/main" id="{6FA87D39-2B02-D145-A7DF-6A7AE262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712" y="18573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閉じた本">
            <a:extLst>
              <a:ext uri="{FF2B5EF4-FFF2-40B4-BE49-F238E27FC236}">
                <a16:creationId xmlns:a16="http://schemas.microsoft.com/office/drawing/2014/main" id="{D8E1505A-73E1-2646-8715-CE1DA5570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6850" y="185738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開いた本">
            <a:extLst>
              <a:ext uri="{FF2B5EF4-FFF2-40B4-BE49-F238E27FC236}">
                <a16:creationId xmlns:a16="http://schemas.microsoft.com/office/drawing/2014/main" id="{68C0FEFC-ECC0-3B46-960F-BACFCE340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6988" y="185738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鉛筆">
            <a:extLst>
              <a:ext uri="{FF2B5EF4-FFF2-40B4-BE49-F238E27FC236}">
                <a16:creationId xmlns:a16="http://schemas.microsoft.com/office/drawing/2014/main" id="{9A10906A-66D2-D749-944E-EF0D0958B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5126" y="192825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消しゴム">
            <a:extLst>
              <a:ext uri="{FF2B5EF4-FFF2-40B4-BE49-F238E27FC236}">
                <a16:creationId xmlns:a16="http://schemas.microsoft.com/office/drawing/2014/main" id="{160A90F0-A772-BF4F-9026-C959329FBC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9526" y="192825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定規">
            <a:extLst>
              <a:ext uri="{FF2B5EF4-FFF2-40B4-BE49-F238E27FC236}">
                <a16:creationId xmlns:a16="http://schemas.microsoft.com/office/drawing/2014/main" id="{66A783E4-D437-5F45-B468-95C0B20A7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4400" y="242737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はさみ">
            <a:extLst>
              <a:ext uri="{FF2B5EF4-FFF2-40B4-BE49-F238E27FC236}">
                <a16:creationId xmlns:a16="http://schemas.microsoft.com/office/drawing/2014/main" id="{EE987923-FA74-ED4B-B7FB-B037A7BE70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9625" y="26460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棚の本">
            <a:extLst>
              <a:ext uri="{FF2B5EF4-FFF2-40B4-BE49-F238E27FC236}">
                <a16:creationId xmlns:a16="http://schemas.microsoft.com/office/drawing/2014/main" id="{DC0D3BEA-C06E-3549-9314-5870565654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3950" y="27180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本">
            <a:extLst>
              <a:ext uri="{FF2B5EF4-FFF2-40B4-BE49-F238E27FC236}">
                <a16:creationId xmlns:a16="http://schemas.microsoft.com/office/drawing/2014/main" id="{C0E79ECF-6D69-2C45-AC74-E68DFA668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1912" y="242737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時計">
            <a:extLst>
              <a:ext uri="{FF2B5EF4-FFF2-40B4-BE49-F238E27FC236}">
                <a16:creationId xmlns:a16="http://schemas.microsoft.com/office/drawing/2014/main" id="{9A25FDA8-9F06-9342-9352-FFB87264D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69174" y="242737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地球">
            <a:extLst>
              <a:ext uri="{FF2B5EF4-FFF2-40B4-BE49-F238E27FC236}">
                <a16:creationId xmlns:a16="http://schemas.microsoft.com/office/drawing/2014/main" id="{C7202220-CB4C-8B47-B878-23BD70588F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712" y="1357125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音">
            <a:extLst>
              <a:ext uri="{FF2B5EF4-FFF2-40B4-BE49-F238E27FC236}">
                <a16:creationId xmlns:a16="http://schemas.microsoft.com/office/drawing/2014/main" id="{DA3DE069-B6EC-5C46-AD13-4D9E901567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40400" y="1357125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バックパック">
            <a:extLst>
              <a:ext uri="{FF2B5EF4-FFF2-40B4-BE49-F238E27FC236}">
                <a16:creationId xmlns:a16="http://schemas.microsoft.com/office/drawing/2014/main" id="{B00A4B6A-B524-9740-8D15-9AD39151122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52500" y="1357125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ビーカー">
            <a:extLst>
              <a:ext uri="{FF2B5EF4-FFF2-40B4-BE49-F238E27FC236}">
                <a16:creationId xmlns:a16="http://schemas.microsoft.com/office/drawing/2014/main" id="{71389C8C-D7F5-0140-AE1F-2300F75E539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50076" y="1207387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フラスコ">
            <a:extLst>
              <a:ext uri="{FF2B5EF4-FFF2-40B4-BE49-F238E27FC236}">
                <a16:creationId xmlns:a16="http://schemas.microsoft.com/office/drawing/2014/main" id="{27B65E53-2DFC-BB48-946F-73E0A9D1CC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73851" y="1342575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顕微鏡">
            <a:extLst>
              <a:ext uri="{FF2B5EF4-FFF2-40B4-BE49-F238E27FC236}">
                <a16:creationId xmlns:a16="http://schemas.microsoft.com/office/drawing/2014/main" id="{DA69A0F6-23BC-924D-A5C6-6E0C1E3F15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978664" y="1271399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試験管">
            <a:extLst>
              <a:ext uri="{FF2B5EF4-FFF2-40B4-BE49-F238E27FC236}">
                <a16:creationId xmlns:a16="http://schemas.microsoft.com/office/drawing/2014/main" id="{8424DCB6-C434-494D-9E46-85398BF8D0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169625" y="1371112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磁石">
            <a:extLst>
              <a:ext uri="{FF2B5EF4-FFF2-40B4-BE49-F238E27FC236}">
                <a16:creationId xmlns:a16="http://schemas.microsoft.com/office/drawing/2014/main" id="{5E4F6540-D112-444A-903F-C26A84D4C28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4400" y="1371112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原子">
            <a:extLst>
              <a:ext uri="{FF2B5EF4-FFF2-40B4-BE49-F238E27FC236}">
                <a16:creationId xmlns:a16="http://schemas.microsoft.com/office/drawing/2014/main" id="{4B8994AF-2843-5B4D-B96B-A2DFE1A906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53475" y="1342575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望遠鏡">
            <a:extLst>
              <a:ext uri="{FF2B5EF4-FFF2-40B4-BE49-F238E27FC236}">
                <a16:creationId xmlns:a16="http://schemas.microsoft.com/office/drawing/2014/main" id="{80D7F18C-398C-0246-A453-80E8FEEBE6B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590225" y="251460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惑星">
            <a:extLst>
              <a:ext uri="{FF2B5EF4-FFF2-40B4-BE49-F238E27FC236}">
                <a16:creationId xmlns:a16="http://schemas.microsoft.com/office/drawing/2014/main" id="{67FFA97C-3060-E84D-A5F3-B7FD3BBBBCF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66712" y="2528512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太陽系">
            <a:extLst>
              <a:ext uri="{FF2B5EF4-FFF2-40B4-BE49-F238E27FC236}">
                <a16:creationId xmlns:a16="http://schemas.microsoft.com/office/drawing/2014/main" id="{318B613B-5C38-714A-9081-2074DD7E4C9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688550" y="1363574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教室">
            <a:extLst>
              <a:ext uri="{FF2B5EF4-FFF2-40B4-BE49-F238E27FC236}">
                <a16:creationId xmlns:a16="http://schemas.microsoft.com/office/drawing/2014/main" id="{78AC3A29-A65A-394D-B579-8A80400D180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733037" y="2528512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数学">
            <a:extLst>
              <a:ext uri="{FF2B5EF4-FFF2-40B4-BE49-F238E27FC236}">
                <a16:creationId xmlns:a16="http://schemas.microsoft.com/office/drawing/2014/main" id="{84D25827-D44F-3345-9F7D-CE672E96CF4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044863" y="251460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卒業証書">
            <a:extLst>
              <a:ext uri="{FF2B5EF4-FFF2-40B4-BE49-F238E27FC236}">
                <a16:creationId xmlns:a16="http://schemas.microsoft.com/office/drawing/2014/main" id="{F9EF67A3-A26E-864A-AA7A-66D101BD72F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099362" y="2478037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卒業式用の角帽">
            <a:extLst>
              <a:ext uri="{FF2B5EF4-FFF2-40B4-BE49-F238E27FC236}">
                <a16:creationId xmlns:a16="http://schemas.microsoft.com/office/drawing/2014/main" id="{EEE6CCCC-66A0-DD4E-87F2-1769CDC7B85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32690" y="2314538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イーゼル">
            <a:extLst>
              <a:ext uri="{FF2B5EF4-FFF2-40B4-BE49-F238E27FC236}">
                <a16:creationId xmlns:a16="http://schemas.microsoft.com/office/drawing/2014/main" id="{AD3CC730-6BD8-B14D-BA7E-9FCEB571D7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05525" y="2403488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絵筆">
            <a:extLst>
              <a:ext uri="{FF2B5EF4-FFF2-40B4-BE49-F238E27FC236}">
                <a16:creationId xmlns:a16="http://schemas.microsoft.com/office/drawing/2014/main" id="{F0A1CEB8-CF15-8748-B4F1-67D0E18C630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555525" y="2453287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パレット">
            <a:extLst>
              <a:ext uri="{FF2B5EF4-FFF2-40B4-BE49-F238E27FC236}">
                <a16:creationId xmlns:a16="http://schemas.microsoft.com/office/drawing/2014/main" id="{2A7644B6-0358-4243-8BCD-6B48D4428DF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78360" y="2477999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製図用コンパス">
            <a:extLst>
              <a:ext uri="{FF2B5EF4-FFF2-40B4-BE49-F238E27FC236}">
                <a16:creationId xmlns:a16="http://schemas.microsoft.com/office/drawing/2014/main" id="{86AFFDFC-EC98-2B46-8833-D4750950D46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44626" y="3442912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ドラマ">
            <a:extLst>
              <a:ext uri="{FF2B5EF4-FFF2-40B4-BE49-F238E27FC236}">
                <a16:creationId xmlns:a16="http://schemas.microsoft.com/office/drawing/2014/main" id="{AFC65EEE-ECB5-CF40-B17F-5D2FD9DFD1A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531032" y="3485586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カチンコ">
            <a:extLst>
              <a:ext uri="{FF2B5EF4-FFF2-40B4-BE49-F238E27FC236}">
                <a16:creationId xmlns:a16="http://schemas.microsoft.com/office/drawing/2014/main" id="{872D801B-5801-7641-9B8B-3F960EA0FA9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744701" y="3542623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フィルム ストリップ">
            <a:extLst>
              <a:ext uri="{FF2B5EF4-FFF2-40B4-BE49-F238E27FC236}">
                <a16:creationId xmlns:a16="http://schemas.microsoft.com/office/drawing/2014/main" id="{33A8ECD9-FF8B-994D-82C4-B5B4EC39882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003445" y="3578775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劇場">
            <a:extLst>
              <a:ext uri="{FF2B5EF4-FFF2-40B4-BE49-F238E27FC236}">
                <a16:creationId xmlns:a16="http://schemas.microsoft.com/office/drawing/2014/main" id="{C1CF2D49-60C9-9140-AA10-5593108F5A1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257276" y="3627787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ビデオ カメラ">
            <a:extLst>
              <a:ext uri="{FF2B5EF4-FFF2-40B4-BE49-F238E27FC236}">
                <a16:creationId xmlns:a16="http://schemas.microsoft.com/office/drawing/2014/main" id="{F8E7330F-3814-8948-B0CF-C38FC7DC244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83700" y="3471939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フィルム リール">
            <a:extLst>
              <a:ext uri="{FF2B5EF4-FFF2-40B4-BE49-F238E27FC236}">
                <a16:creationId xmlns:a16="http://schemas.microsoft.com/office/drawing/2014/main" id="{3EC1D9E1-94BF-604A-8C2F-E32000730F7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374374" y="3587644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ヘ音記号">
            <a:extLst>
              <a:ext uri="{FF2B5EF4-FFF2-40B4-BE49-F238E27FC236}">
                <a16:creationId xmlns:a16="http://schemas.microsoft.com/office/drawing/2014/main" id="{1C1F4B23-FFDC-664E-AEB1-EA8D31A709A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53789" y="4457023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ト音記号">
            <a:extLst>
              <a:ext uri="{FF2B5EF4-FFF2-40B4-BE49-F238E27FC236}">
                <a16:creationId xmlns:a16="http://schemas.microsoft.com/office/drawing/2014/main" id="{503E8231-0A01-034C-A9DB-274D069E7B4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656487" y="4399986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音符">
            <a:extLst>
              <a:ext uri="{FF2B5EF4-FFF2-40B4-BE49-F238E27FC236}">
                <a16:creationId xmlns:a16="http://schemas.microsoft.com/office/drawing/2014/main" id="{97A922BA-3FC9-7049-876E-E5F7E6C8510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894147" y="4493175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音符">
            <a:extLst>
              <a:ext uri="{FF2B5EF4-FFF2-40B4-BE49-F238E27FC236}">
                <a16:creationId xmlns:a16="http://schemas.microsoft.com/office/drawing/2014/main" id="{F2BD6FBB-FD22-B345-B0DE-49408ADBBA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952696" y="4520810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音楽">
            <a:extLst>
              <a:ext uri="{FF2B5EF4-FFF2-40B4-BE49-F238E27FC236}">
                <a16:creationId xmlns:a16="http://schemas.microsoft.com/office/drawing/2014/main" id="{3F1938F6-7684-6D45-9296-87F6441D726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286721" y="4535097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楽譜">
            <a:extLst>
              <a:ext uri="{FF2B5EF4-FFF2-40B4-BE49-F238E27FC236}">
                <a16:creationId xmlns:a16="http://schemas.microsoft.com/office/drawing/2014/main" id="{14C78404-9915-A744-BB28-83BCB948348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316096" y="475740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ドラム">
            <a:extLst>
              <a:ext uri="{FF2B5EF4-FFF2-40B4-BE49-F238E27FC236}">
                <a16:creationId xmlns:a16="http://schemas.microsoft.com/office/drawing/2014/main" id="{1A1328DF-EAB1-A84B-8CF9-518EBF9DD88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88488" y="4601025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ドラム セット">
            <a:extLst>
              <a:ext uri="{FF2B5EF4-FFF2-40B4-BE49-F238E27FC236}">
                <a16:creationId xmlns:a16="http://schemas.microsoft.com/office/drawing/2014/main" id="{533FDD09-EDF6-7E40-B334-75558FBA1CE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838102" y="4477270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どら">
            <a:extLst>
              <a:ext uri="{FF2B5EF4-FFF2-40B4-BE49-F238E27FC236}">
                <a16:creationId xmlns:a16="http://schemas.microsoft.com/office/drawing/2014/main" id="{7D385407-F2C8-EC4E-A679-05D2DB6B17C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861323" y="4614975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ギター">
            <a:extLst>
              <a:ext uri="{FF2B5EF4-FFF2-40B4-BE49-F238E27FC236}">
                <a16:creationId xmlns:a16="http://schemas.microsoft.com/office/drawing/2014/main" id="{CB6FBEE5-E159-E44F-9851-8A6531309C5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744598" y="4624069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エレキ ギター">
            <a:extLst>
              <a:ext uri="{FF2B5EF4-FFF2-40B4-BE49-F238E27FC236}">
                <a16:creationId xmlns:a16="http://schemas.microsoft.com/office/drawing/2014/main" id="{2C3E70A4-01A0-C24B-BF3D-583ECE4583CC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53889" y="5753849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ピアノ">
            <a:extLst>
              <a:ext uri="{FF2B5EF4-FFF2-40B4-BE49-F238E27FC236}">
                <a16:creationId xmlns:a16="http://schemas.microsoft.com/office/drawing/2014/main" id="{DFEB6B63-5BAC-324B-9AA1-4D8867F375D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640362" y="5746461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ピアノの鍵盤">
            <a:extLst>
              <a:ext uri="{FF2B5EF4-FFF2-40B4-BE49-F238E27FC236}">
                <a16:creationId xmlns:a16="http://schemas.microsoft.com/office/drawing/2014/main" id="{0234DCAB-4DBF-654A-A007-7DA173303F1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754412" y="5671800"/>
            <a:ext cx="914400" cy="914400"/>
          </a:xfrm>
          <a:prstGeom prst="rect">
            <a:avLst/>
          </a:prstGeom>
        </p:spPr>
      </p:pic>
      <p:pic>
        <p:nvPicPr>
          <p:cNvPr id="101" name="グラフィックス 100" descr="木琴">
            <a:extLst>
              <a:ext uri="{FF2B5EF4-FFF2-40B4-BE49-F238E27FC236}">
                <a16:creationId xmlns:a16="http://schemas.microsoft.com/office/drawing/2014/main" id="{BA70ECA4-69EE-0745-A79C-C402D843790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929809" y="5657400"/>
            <a:ext cx="914400" cy="914400"/>
          </a:xfrm>
          <a:prstGeom prst="rect">
            <a:avLst/>
          </a:prstGeom>
        </p:spPr>
      </p:pic>
      <p:pic>
        <p:nvPicPr>
          <p:cNvPr id="103" name="グラフィックス 102" descr="フルート">
            <a:extLst>
              <a:ext uri="{FF2B5EF4-FFF2-40B4-BE49-F238E27FC236}">
                <a16:creationId xmlns:a16="http://schemas.microsoft.com/office/drawing/2014/main" id="{D6E21B6B-116D-1D4A-9084-AB5CC06D1B6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490386" y="5730111"/>
            <a:ext cx="914400" cy="914400"/>
          </a:xfrm>
          <a:prstGeom prst="rect">
            <a:avLst/>
          </a:prstGeom>
        </p:spPr>
      </p:pic>
      <p:pic>
        <p:nvPicPr>
          <p:cNvPr id="105" name="グラフィックス 104" descr="クラリネット">
            <a:extLst>
              <a:ext uri="{FF2B5EF4-FFF2-40B4-BE49-F238E27FC236}">
                <a16:creationId xmlns:a16="http://schemas.microsoft.com/office/drawing/2014/main" id="{AA95DE45-C491-F941-8F4E-BBDA682FC168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318008" y="5664710"/>
            <a:ext cx="914400" cy="914400"/>
          </a:xfrm>
          <a:prstGeom prst="rect">
            <a:avLst/>
          </a:prstGeom>
        </p:spPr>
      </p:pic>
      <p:pic>
        <p:nvPicPr>
          <p:cNvPr id="107" name="グラフィックス 106" descr="サックス">
            <a:extLst>
              <a:ext uri="{FF2B5EF4-FFF2-40B4-BE49-F238E27FC236}">
                <a16:creationId xmlns:a16="http://schemas.microsoft.com/office/drawing/2014/main" id="{4D0DBD40-D3A1-0D44-A727-C1999C5CD70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739075" y="5774357"/>
            <a:ext cx="914400" cy="914400"/>
          </a:xfrm>
          <a:prstGeom prst="rect">
            <a:avLst/>
          </a:prstGeom>
        </p:spPr>
      </p:pic>
      <p:pic>
        <p:nvPicPr>
          <p:cNvPr id="109" name="グラフィックス 108" descr="トランペット">
            <a:extLst>
              <a:ext uri="{FF2B5EF4-FFF2-40B4-BE49-F238E27FC236}">
                <a16:creationId xmlns:a16="http://schemas.microsoft.com/office/drawing/2014/main" id="{BBFB0ED8-2BB0-484C-94D0-6FFF0A1EC3A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560000" y="5804176"/>
            <a:ext cx="914400" cy="914400"/>
          </a:xfrm>
          <a:prstGeom prst="rect">
            <a:avLst/>
          </a:prstGeom>
        </p:spPr>
      </p:pic>
      <p:pic>
        <p:nvPicPr>
          <p:cNvPr id="111" name="グラフィックス 110" descr="バイオリン">
            <a:extLst>
              <a:ext uri="{FF2B5EF4-FFF2-40B4-BE49-F238E27FC236}">
                <a16:creationId xmlns:a16="http://schemas.microsoft.com/office/drawing/2014/main" id="{5AD8E822-89E7-8148-89A0-019CC4CE3BE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637238" y="5717361"/>
            <a:ext cx="914400" cy="914400"/>
          </a:xfrm>
          <a:prstGeom prst="rect">
            <a:avLst/>
          </a:prstGeom>
        </p:spPr>
      </p:pic>
      <p:pic>
        <p:nvPicPr>
          <p:cNvPr id="113" name="グラフィックス 112" descr="しぶき">
            <a:extLst>
              <a:ext uri="{FF2B5EF4-FFF2-40B4-BE49-F238E27FC236}">
                <a16:creationId xmlns:a16="http://schemas.microsoft.com/office/drawing/2014/main" id="{58EC20B0-FF29-7447-B479-8261274327A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959955" y="56068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都市">
            <a:extLst>
              <a:ext uri="{FF2B5EF4-FFF2-40B4-BE49-F238E27FC236}">
                <a16:creationId xmlns:a16="http://schemas.microsoft.com/office/drawing/2014/main" id="{7D39515A-255C-9E4D-A2ED-D1BB013BF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214312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建物">
            <a:extLst>
              <a:ext uri="{FF2B5EF4-FFF2-40B4-BE49-F238E27FC236}">
                <a16:creationId xmlns:a16="http://schemas.microsoft.com/office/drawing/2014/main" id="{1E931F14-C6B1-5144-9406-C34713A2C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875" y="214312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工場">
            <a:extLst>
              <a:ext uri="{FF2B5EF4-FFF2-40B4-BE49-F238E27FC236}">
                <a16:creationId xmlns:a16="http://schemas.microsoft.com/office/drawing/2014/main" id="{A01E10EE-6472-E649-96F7-2BD352358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6988" y="214312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家庭">
            <a:extLst>
              <a:ext uri="{FF2B5EF4-FFF2-40B4-BE49-F238E27FC236}">
                <a16:creationId xmlns:a16="http://schemas.microsoft.com/office/drawing/2014/main" id="{A2B30C6D-2241-D84C-909D-3E775E5F4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7101" y="214312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家">
            <a:extLst>
              <a:ext uri="{FF2B5EF4-FFF2-40B4-BE49-F238E27FC236}">
                <a16:creationId xmlns:a16="http://schemas.microsoft.com/office/drawing/2014/main" id="{4818D60B-DAF6-9D47-95F9-A4C361FC34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67214" y="23564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銀行">
            <a:extLst>
              <a:ext uri="{FF2B5EF4-FFF2-40B4-BE49-F238E27FC236}">
                <a16:creationId xmlns:a16="http://schemas.microsoft.com/office/drawing/2014/main" id="{B1D05DC4-B979-7A4E-B983-854984ECFF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17327" y="207074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裁判所">
            <a:extLst>
              <a:ext uri="{FF2B5EF4-FFF2-40B4-BE49-F238E27FC236}">
                <a16:creationId xmlns:a16="http://schemas.microsoft.com/office/drawing/2014/main" id="{53C9A926-1FEA-DF4D-86DE-6A4C1A3866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67440" y="214312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店">
            <a:extLst>
              <a:ext uri="{FF2B5EF4-FFF2-40B4-BE49-F238E27FC236}">
                <a16:creationId xmlns:a16="http://schemas.microsoft.com/office/drawing/2014/main" id="{0F55D83B-C1D0-F748-9794-352A7BA032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81840" y="25740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キオスク">
            <a:extLst>
              <a:ext uri="{FF2B5EF4-FFF2-40B4-BE49-F238E27FC236}">
                <a16:creationId xmlns:a16="http://schemas.microsoft.com/office/drawing/2014/main" id="{D7E1B428-2B9A-F94B-88D8-F82CCFC3F7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03363" y="23564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校舎">
            <a:extLst>
              <a:ext uri="{FF2B5EF4-FFF2-40B4-BE49-F238E27FC236}">
                <a16:creationId xmlns:a16="http://schemas.microsoft.com/office/drawing/2014/main" id="{B65F02B8-220F-B04A-AEC9-AEF9BE8DC8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84236" y="235649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納屋">
            <a:extLst>
              <a:ext uri="{FF2B5EF4-FFF2-40B4-BE49-F238E27FC236}">
                <a16:creationId xmlns:a16="http://schemas.microsoft.com/office/drawing/2014/main" id="{BF86855C-8249-624A-A9E4-E14F1FFD89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5300" y="1193025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サイロ">
            <a:extLst>
              <a:ext uri="{FF2B5EF4-FFF2-40B4-BE49-F238E27FC236}">
                <a16:creationId xmlns:a16="http://schemas.microsoft.com/office/drawing/2014/main" id="{7F50DB0B-BD08-B44C-9CDB-58F48EB674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16875" y="1193025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風車">
            <a:extLst>
              <a:ext uri="{FF2B5EF4-FFF2-40B4-BE49-F238E27FC236}">
                <a16:creationId xmlns:a16="http://schemas.microsoft.com/office/drawing/2014/main" id="{0D4FBEB3-2F72-8044-89EF-D63D0F06406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26415" y="1271587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ハンマー">
            <a:extLst>
              <a:ext uri="{FF2B5EF4-FFF2-40B4-BE49-F238E27FC236}">
                <a16:creationId xmlns:a16="http://schemas.microsoft.com/office/drawing/2014/main" id="{E32CDF6A-73DF-7844-96F3-CB938FE2CF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19037" y="251460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釘">
            <a:extLst>
              <a:ext uri="{FF2B5EF4-FFF2-40B4-BE49-F238E27FC236}">
                <a16:creationId xmlns:a16="http://schemas.microsoft.com/office/drawing/2014/main" id="{276AB737-8484-8F43-97F2-F3ABE5E6892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17101" y="2557387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スクリュードライバー">
            <a:extLst>
              <a:ext uri="{FF2B5EF4-FFF2-40B4-BE49-F238E27FC236}">
                <a16:creationId xmlns:a16="http://schemas.microsoft.com/office/drawing/2014/main" id="{B1682DE9-7377-7C4E-B789-4B11E442C52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888437" y="265740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ツール">
            <a:extLst>
              <a:ext uri="{FF2B5EF4-FFF2-40B4-BE49-F238E27FC236}">
                <a16:creationId xmlns:a16="http://schemas.microsoft.com/office/drawing/2014/main" id="{DFD37647-2ECF-A241-BE61-AE527387A79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16875" y="2457337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レンチ">
            <a:extLst>
              <a:ext uri="{FF2B5EF4-FFF2-40B4-BE49-F238E27FC236}">
                <a16:creationId xmlns:a16="http://schemas.microsoft.com/office/drawing/2014/main" id="{0C39EDF4-EBC3-B84F-B4B0-0076456914C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00637" y="265740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懐中電灯">
            <a:extLst>
              <a:ext uri="{FF2B5EF4-FFF2-40B4-BE49-F238E27FC236}">
                <a16:creationId xmlns:a16="http://schemas.microsoft.com/office/drawing/2014/main" id="{D2F1A2D4-657E-2145-AB25-0F20EA3DAF6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798437" y="257520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ポケット ナイフ">
            <a:extLst>
              <a:ext uri="{FF2B5EF4-FFF2-40B4-BE49-F238E27FC236}">
                <a16:creationId xmlns:a16="http://schemas.microsoft.com/office/drawing/2014/main" id="{90C50EC1-43A6-8C44-AFE9-7D646CB19E7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869552" y="2596537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のこぎり">
            <a:extLst>
              <a:ext uri="{FF2B5EF4-FFF2-40B4-BE49-F238E27FC236}">
                <a16:creationId xmlns:a16="http://schemas.microsoft.com/office/drawing/2014/main" id="{2F05EF47-4A2D-2147-8C1C-792FAE9B84F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926787" y="2557387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ノコ刃">
            <a:extLst>
              <a:ext uri="{FF2B5EF4-FFF2-40B4-BE49-F238E27FC236}">
                <a16:creationId xmlns:a16="http://schemas.microsoft.com/office/drawing/2014/main" id="{9C3009EA-ECEC-6742-9C5F-A6A9F566506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203363" y="2603625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採鉱用工具">
            <a:extLst>
              <a:ext uri="{FF2B5EF4-FFF2-40B4-BE49-F238E27FC236}">
                <a16:creationId xmlns:a16="http://schemas.microsoft.com/office/drawing/2014/main" id="{7F8E85BD-4FD8-B541-9A9C-39E7A45EAFB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539264" y="2510737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大きい絵筆">
            <a:extLst>
              <a:ext uri="{FF2B5EF4-FFF2-40B4-BE49-F238E27FC236}">
                <a16:creationId xmlns:a16="http://schemas.microsoft.com/office/drawing/2014/main" id="{15E2163F-C2EE-6F49-A7EA-D00F3EFFA3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52237" y="372150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塗料">
            <a:extLst>
              <a:ext uri="{FF2B5EF4-FFF2-40B4-BE49-F238E27FC236}">
                <a16:creationId xmlns:a16="http://schemas.microsoft.com/office/drawing/2014/main" id="{E070D83C-FBEC-D84A-86A0-0E0BEBC1F88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602375" y="372150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クレーン">
            <a:extLst>
              <a:ext uri="{FF2B5EF4-FFF2-40B4-BE49-F238E27FC236}">
                <a16:creationId xmlns:a16="http://schemas.microsoft.com/office/drawing/2014/main" id="{87FAD854-1106-164F-AD1D-87558CB5062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40691" y="3628687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ジャックハンマー">
            <a:extLst>
              <a:ext uri="{FF2B5EF4-FFF2-40B4-BE49-F238E27FC236}">
                <a16:creationId xmlns:a16="http://schemas.microsoft.com/office/drawing/2014/main" id="{508975B8-3DCF-9C40-B9B6-B42DD3677D7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021807" y="383595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カラーコーン">
            <a:extLst>
              <a:ext uri="{FF2B5EF4-FFF2-40B4-BE49-F238E27FC236}">
                <a16:creationId xmlns:a16="http://schemas.microsoft.com/office/drawing/2014/main" id="{2BABE454-FE94-4D4B-8525-D1D5B87CB5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795764" y="3764249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信号機">
            <a:extLst>
              <a:ext uri="{FF2B5EF4-FFF2-40B4-BE49-F238E27FC236}">
                <a16:creationId xmlns:a16="http://schemas.microsoft.com/office/drawing/2014/main" id="{A8E645EC-A361-A741-B72F-63F00EAD309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776880" y="36286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落葉樹">
            <a:extLst>
              <a:ext uri="{FF2B5EF4-FFF2-40B4-BE49-F238E27FC236}">
                <a16:creationId xmlns:a16="http://schemas.microsoft.com/office/drawing/2014/main" id="{ADFE01D7-D16C-9A40-A29F-6DD47A18E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75" y="31432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もみの木">
            <a:extLst>
              <a:ext uri="{FF2B5EF4-FFF2-40B4-BE49-F238E27FC236}">
                <a16:creationId xmlns:a16="http://schemas.microsoft.com/office/drawing/2014/main" id="{86D67AC1-084D-CA4D-8A7A-D86696E2F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6262" y="314325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サボテン">
            <a:extLst>
              <a:ext uri="{FF2B5EF4-FFF2-40B4-BE49-F238E27FC236}">
                <a16:creationId xmlns:a16="http://schemas.microsoft.com/office/drawing/2014/main" id="{4CAE852A-E727-874A-BB44-92BE55B49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2987" y="314325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ヤシの木">
            <a:extLst>
              <a:ext uri="{FF2B5EF4-FFF2-40B4-BE49-F238E27FC236}">
                <a16:creationId xmlns:a16="http://schemas.microsoft.com/office/drawing/2014/main" id="{BBCF7357-C34F-9D43-ABCA-05599903D1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7387" y="264262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花">
            <a:extLst>
              <a:ext uri="{FF2B5EF4-FFF2-40B4-BE49-F238E27FC236}">
                <a16:creationId xmlns:a16="http://schemas.microsoft.com/office/drawing/2014/main" id="{E51724C3-E3CA-194B-86F5-D929C74BF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1924" y="314325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多肉植物">
            <a:extLst>
              <a:ext uri="{FF2B5EF4-FFF2-40B4-BE49-F238E27FC236}">
                <a16:creationId xmlns:a16="http://schemas.microsoft.com/office/drawing/2014/main" id="{8EA463F4-6BF2-6A4E-B405-BA3AD74EED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6461" y="264262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鉢植えの花">
            <a:extLst>
              <a:ext uri="{FF2B5EF4-FFF2-40B4-BE49-F238E27FC236}">
                <a16:creationId xmlns:a16="http://schemas.microsoft.com/office/drawing/2014/main" id="{4AE3900F-0DE7-0941-81D3-E864C84D64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05199" y="314325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茎のない花">
            <a:extLst>
              <a:ext uri="{FF2B5EF4-FFF2-40B4-BE49-F238E27FC236}">
                <a16:creationId xmlns:a16="http://schemas.microsoft.com/office/drawing/2014/main" id="{5CBEB153-1380-804B-824B-F27FB6839C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0200" y="449925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ハイキング">
            <a:extLst>
              <a:ext uri="{FF2B5EF4-FFF2-40B4-BE49-F238E27FC236}">
                <a16:creationId xmlns:a16="http://schemas.microsoft.com/office/drawing/2014/main" id="{42D9BC30-3DC7-3A47-9617-EE2A3E5D1B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15201" y="424725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山">
            <a:extLst>
              <a:ext uri="{FF2B5EF4-FFF2-40B4-BE49-F238E27FC236}">
                <a16:creationId xmlns:a16="http://schemas.microsoft.com/office/drawing/2014/main" id="{49EC6600-525B-F84A-94A9-58F9C96A0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3102" y="449925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ストック">
            <a:extLst>
              <a:ext uri="{FF2B5EF4-FFF2-40B4-BE49-F238E27FC236}">
                <a16:creationId xmlns:a16="http://schemas.microsoft.com/office/drawing/2014/main" id="{66274231-AEDE-8241-8EBE-169C596FEC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51338" y="449925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足跡">
            <a:extLst>
              <a:ext uri="{FF2B5EF4-FFF2-40B4-BE49-F238E27FC236}">
                <a16:creationId xmlns:a16="http://schemas.microsoft.com/office/drawing/2014/main" id="{F3B0E541-17A9-B241-8D50-73569105B2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81800" y="424725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靴の足跡">
            <a:extLst>
              <a:ext uri="{FF2B5EF4-FFF2-40B4-BE49-F238E27FC236}">
                <a16:creationId xmlns:a16="http://schemas.microsoft.com/office/drawing/2014/main" id="{3D569239-9782-444A-BF5D-540E9A2EF7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9575" y="1499962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双眼鏡">
            <a:extLst>
              <a:ext uri="{FF2B5EF4-FFF2-40B4-BE49-F238E27FC236}">
                <a16:creationId xmlns:a16="http://schemas.microsoft.com/office/drawing/2014/main" id="{89F48256-8C9B-3C4E-BE23-8C53F51559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26262" y="1467524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たき火">
            <a:extLst>
              <a:ext uri="{FF2B5EF4-FFF2-40B4-BE49-F238E27FC236}">
                <a16:creationId xmlns:a16="http://schemas.microsoft.com/office/drawing/2014/main" id="{3478DD93-9DED-BC4D-A228-3895E3C529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73587" y="1492199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虫よけスプレー">
            <a:extLst>
              <a:ext uri="{FF2B5EF4-FFF2-40B4-BE49-F238E27FC236}">
                <a16:creationId xmlns:a16="http://schemas.microsoft.com/office/drawing/2014/main" id="{E3C7CA1A-7792-944C-9676-3286D82313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02475" y="1506824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釣り">
            <a:extLst>
              <a:ext uri="{FF2B5EF4-FFF2-40B4-BE49-F238E27FC236}">
                <a16:creationId xmlns:a16="http://schemas.microsoft.com/office/drawing/2014/main" id="{8EA591FA-C357-C14E-BCB9-4FE94DEA13E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6875" y="1452936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ピクニック テーブル">
            <a:extLst>
              <a:ext uri="{FF2B5EF4-FFF2-40B4-BE49-F238E27FC236}">
                <a16:creationId xmlns:a16="http://schemas.microsoft.com/office/drawing/2014/main" id="{4771C057-2E05-C546-AF72-D03733E8F2D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990799" y="1524299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テント">
            <a:extLst>
              <a:ext uri="{FF2B5EF4-FFF2-40B4-BE49-F238E27FC236}">
                <a16:creationId xmlns:a16="http://schemas.microsoft.com/office/drawing/2014/main" id="{5902D40B-1A27-2D40-A307-8BB5256BD53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39777" y="1364325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トレーラー">
            <a:extLst>
              <a:ext uri="{FF2B5EF4-FFF2-40B4-BE49-F238E27FC236}">
                <a16:creationId xmlns:a16="http://schemas.microsoft.com/office/drawing/2014/main" id="{DE4945AE-1C06-1249-A3B4-A5FC43A6472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10200" y="1467524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ボート ランチ">
            <a:extLst>
              <a:ext uri="{FF2B5EF4-FFF2-40B4-BE49-F238E27FC236}">
                <a16:creationId xmlns:a16="http://schemas.microsoft.com/office/drawing/2014/main" id="{2C71A55B-BA46-344B-809B-F8A8FF4862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824600" y="1442324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波">
            <a:extLst>
              <a:ext uri="{FF2B5EF4-FFF2-40B4-BE49-F238E27FC236}">
                <a16:creationId xmlns:a16="http://schemas.microsoft.com/office/drawing/2014/main" id="{4FA78786-A933-BF43-95BB-4EE3BD62FD5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870864" y="154995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いかり">
            <a:extLst>
              <a:ext uri="{FF2B5EF4-FFF2-40B4-BE49-F238E27FC236}">
                <a16:creationId xmlns:a16="http://schemas.microsoft.com/office/drawing/2014/main" id="{D7C3B1A5-A670-8C48-A3AC-D4AA2881738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783775" y="154995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救命胴衣">
            <a:extLst>
              <a:ext uri="{FF2B5EF4-FFF2-40B4-BE49-F238E27FC236}">
                <a16:creationId xmlns:a16="http://schemas.microsoft.com/office/drawing/2014/main" id="{F318B8B9-D5E1-064E-BD63-6160B4A7701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974600" y="157095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救命ブイ">
            <a:extLst>
              <a:ext uri="{FF2B5EF4-FFF2-40B4-BE49-F238E27FC236}">
                <a16:creationId xmlns:a16="http://schemas.microsoft.com/office/drawing/2014/main" id="{C94FCA1D-DD92-6E4E-B698-ABFB8F021C1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09575" y="2620723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バケツとシャベル">
            <a:extLst>
              <a:ext uri="{FF2B5EF4-FFF2-40B4-BE49-F238E27FC236}">
                <a16:creationId xmlns:a16="http://schemas.microsoft.com/office/drawing/2014/main" id="{D0AD0BD7-7725-B94C-97AB-ACCB08224F6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9187" y="2645398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ビーチ ボール">
            <a:extLst>
              <a:ext uri="{FF2B5EF4-FFF2-40B4-BE49-F238E27FC236}">
                <a16:creationId xmlns:a16="http://schemas.microsoft.com/office/drawing/2014/main" id="{31707E0D-BC52-7A4D-9CF2-3B5D5AA0A8D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08799" y="2645398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ランタン">
            <a:extLst>
              <a:ext uri="{FF2B5EF4-FFF2-40B4-BE49-F238E27FC236}">
                <a16:creationId xmlns:a16="http://schemas.microsoft.com/office/drawing/2014/main" id="{ABE93292-D6FC-554E-A273-FC892A29728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155588" y="2749386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月">
            <a:extLst>
              <a:ext uri="{FF2B5EF4-FFF2-40B4-BE49-F238E27FC236}">
                <a16:creationId xmlns:a16="http://schemas.microsoft.com/office/drawing/2014/main" id="{EE168B89-7C45-8F4E-B407-A4A46FC7209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916875" y="2583859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星">
            <a:extLst>
              <a:ext uri="{FF2B5EF4-FFF2-40B4-BE49-F238E27FC236}">
                <a16:creationId xmlns:a16="http://schemas.microsoft.com/office/drawing/2014/main" id="{8B2B09A8-FA83-8543-8993-DA531696285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866487" y="2734273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彗星">
            <a:extLst>
              <a:ext uri="{FF2B5EF4-FFF2-40B4-BE49-F238E27FC236}">
                <a16:creationId xmlns:a16="http://schemas.microsoft.com/office/drawing/2014/main" id="{8F3835E6-36BE-3744-B7BA-F002F649D79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842761" y="2583859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持続可能性">
            <a:extLst>
              <a:ext uri="{FF2B5EF4-FFF2-40B4-BE49-F238E27FC236}">
                <a16:creationId xmlns:a16="http://schemas.microsoft.com/office/drawing/2014/main" id="{6B222E06-03B0-2145-938B-42F0059B368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910200" y="2583859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手のひらと植物">
            <a:extLst>
              <a:ext uri="{FF2B5EF4-FFF2-40B4-BE49-F238E27FC236}">
                <a16:creationId xmlns:a16="http://schemas.microsoft.com/office/drawing/2014/main" id="{EC23BBF2-649C-E541-8835-AD8D9F25DBF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15201" y="2470911"/>
            <a:ext cx="914400" cy="914400"/>
          </a:xfrm>
          <a:prstGeom prst="rect">
            <a:avLst/>
          </a:prstGeom>
        </p:spPr>
      </p:pic>
      <p:pic>
        <p:nvPicPr>
          <p:cNvPr id="36" name="グラフィックス 35" descr="車">
            <a:extLst>
              <a:ext uri="{FF2B5EF4-FFF2-40B4-BE49-F238E27FC236}">
                <a16:creationId xmlns:a16="http://schemas.microsoft.com/office/drawing/2014/main" id="{023D536F-743B-F74B-B2FD-75EE226B6E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06000" y="4011583"/>
            <a:ext cx="914400" cy="914400"/>
          </a:xfrm>
          <a:prstGeom prst="rect">
            <a:avLst/>
          </a:prstGeom>
        </p:spPr>
      </p:pic>
      <p:pic>
        <p:nvPicPr>
          <p:cNvPr id="38" name="グラフィックス 37" descr="電気自動車">
            <a:extLst>
              <a:ext uri="{FF2B5EF4-FFF2-40B4-BE49-F238E27FC236}">
                <a16:creationId xmlns:a16="http://schemas.microsoft.com/office/drawing/2014/main" id="{FB290E35-9B95-EC44-A0F3-CF1579A1748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899000" y="4011583"/>
            <a:ext cx="914400" cy="914400"/>
          </a:xfrm>
          <a:prstGeom prst="rect">
            <a:avLst/>
          </a:prstGeom>
        </p:spPr>
      </p:pic>
      <p:pic>
        <p:nvPicPr>
          <p:cNvPr id="40" name="グラフィックス 39" descr="トラック">
            <a:extLst>
              <a:ext uri="{FF2B5EF4-FFF2-40B4-BE49-F238E27FC236}">
                <a16:creationId xmlns:a16="http://schemas.microsoft.com/office/drawing/2014/main" id="{7CB434F5-8969-7D47-A309-D78CB8B55CA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192000" y="4011583"/>
            <a:ext cx="914400" cy="914400"/>
          </a:xfrm>
          <a:prstGeom prst="rect">
            <a:avLst/>
          </a:prstGeom>
        </p:spPr>
      </p:pic>
      <p:pic>
        <p:nvPicPr>
          <p:cNvPr id="42" name="グラフィックス 41" descr="オートバイ">
            <a:extLst>
              <a:ext uri="{FF2B5EF4-FFF2-40B4-BE49-F238E27FC236}">
                <a16:creationId xmlns:a16="http://schemas.microsoft.com/office/drawing/2014/main" id="{F3994002-6BCC-7741-9823-59051FE915B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363080" y="3983143"/>
            <a:ext cx="914400" cy="914400"/>
          </a:xfrm>
          <a:prstGeom prst="rect">
            <a:avLst/>
          </a:prstGeom>
        </p:spPr>
      </p:pic>
      <p:pic>
        <p:nvPicPr>
          <p:cNvPr id="44" name="グラフィックス 43" descr="スクーター">
            <a:extLst>
              <a:ext uri="{FF2B5EF4-FFF2-40B4-BE49-F238E27FC236}">
                <a16:creationId xmlns:a16="http://schemas.microsoft.com/office/drawing/2014/main" id="{21692A28-92CE-B84D-B5DE-68FA5B48784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42360" y="4011583"/>
            <a:ext cx="914400" cy="914400"/>
          </a:xfrm>
          <a:prstGeom prst="rect">
            <a:avLst/>
          </a:prstGeom>
        </p:spPr>
      </p:pic>
      <p:pic>
        <p:nvPicPr>
          <p:cNvPr id="46" name="グラフィックス 45" descr="バス">
            <a:extLst>
              <a:ext uri="{FF2B5EF4-FFF2-40B4-BE49-F238E27FC236}">
                <a16:creationId xmlns:a16="http://schemas.microsoft.com/office/drawing/2014/main" id="{130B2BFD-715D-D649-8A91-DF3808E96BC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640320" y="4083703"/>
            <a:ext cx="914400" cy="914400"/>
          </a:xfrm>
          <a:prstGeom prst="rect">
            <a:avLst/>
          </a:prstGeom>
        </p:spPr>
      </p:pic>
      <p:pic>
        <p:nvPicPr>
          <p:cNvPr id="48" name="グラフィックス 47" descr="タクシー">
            <a:extLst>
              <a:ext uri="{FF2B5EF4-FFF2-40B4-BE49-F238E27FC236}">
                <a16:creationId xmlns:a16="http://schemas.microsoft.com/office/drawing/2014/main" id="{D379C787-C816-754B-87CA-327EC54E73C7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674720" y="4090903"/>
            <a:ext cx="914400" cy="914400"/>
          </a:xfrm>
          <a:prstGeom prst="rect">
            <a:avLst/>
          </a:prstGeom>
        </p:spPr>
      </p:pic>
      <p:pic>
        <p:nvPicPr>
          <p:cNvPr id="50" name="グラフィックス 49" descr="列車">
            <a:extLst>
              <a:ext uri="{FF2B5EF4-FFF2-40B4-BE49-F238E27FC236}">
                <a16:creationId xmlns:a16="http://schemas.microsoft.com/office/drawing/2014/main" id="{06F614B0-810A-E845-B3F8-CE5745A4432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589120" y="4098103"/>
            <a:ext cx="914400" cy="914400"/>
          </a:xfrm>
          <a:prstGeom prst="rect">
            <a:avLst/>
          </a:prstGeom>
        </p:spPr>
      </p:pic>
      <p:pic>
        <p:nvPicPr>
          <p:cNvPr id="52" name="グラフィックス 51" descr="路面電車">
            <a:extLst>
              <a:ext uri="{FF2B5EF4-FFF2-40B4-BE49-F238E27FC236}">
                <a16:creationId xmlns:a16="http://schemas.microsoft.com/office/drawing/2014/main" id="{57B48866-6F57-1246-A120-07A0D2748F9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9483000" y="4071703"/>
            <a:ext cx="914400" cy="914400"/>
          </a:xfrm>
          <a:prstGeom prst="rect">
            <a:avLst/>
          </a:prstGeom>
        </p:spPr>
      </p:pic>
      <p:pic>
        <p:nvPicPr>
          <p:cNvPr id="54" name="グラフィックス 53" descr="ヘリコプター">
            <a:extLst>
              <a:ext uri="{FF2B5EF4-FFF2-40B4-BE49-F238E27FC236}">
                <a16:creationId xmlns:a16="http://schemas.microsoft.com/office/drawing/2014/main" id="{682E5AD1-B0BA-CF47-8E9F-62E38064185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517400" y="4098103"/>
            <a:ext cx="914400" cy="914400"/>
          </a:xfrm>
          <a:prstGeom prst="rect">
            <a:avLst/>
          </a:prstGeom>
        </p:spPr>
      </p:pic>
      <p:pic>
        <p:nvPicPr>
          <p:cNvPr id="56" name="グラフィックス 55" descr="飛行機">
            <a:extLst>
              <a:ext uri="{FF2B5EF4-FFF2-40B4-BE49-F238E27FC236}">
                <a16:creationId xmlns:a16="http://schemas.microsoft.com/office/drawing/2014/main" id="{F7403051-DED1-6C4E-B7C6-CF9B72B562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77660" y="4947703"/>
            <a:ext cx="914400" cy="914400"/>
          </a:xfrm>
          <a:prstGeom prst="rect">
            <a:avLst/>
          </a:prstGeom>
        </p:spPr>
      </p:pic>
      <p:pic>
        <p:nvPicPr>
          <p:cNvPr id="58" name="グラフィックス 57" descr="熱気球">
            <a:extLst>
              <a:ext uri="{FF2B5EF4-FFF2-40B4-BE49-F238E27FC236}">
                <a16:creationId xmlns:a16="http://schemas.microsoft.com/office/drawing/2014/main" id="{4C46F75B-AC8A-2D44-823B-80F77226744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948740" y="5012503"/>
            <a:ext cx="914400" cy="914400"/>
          </a:xfrm>
          <a:prstGeom prst="rect">
            <a:avLst/>
          </a:prstGeom>
        </p:spPr>
      </p:pic>
      <p:pic>
        <p:nvPicPr>
          <p:cNvPr id="60" name="グラフィックス 59" descr="ダンプ トラック">
            <a:extLst>
              <a:ext uri="{FF2B5EF4-FFF2-40B4-BE49-F238E27FC236}">
                <a16:creationId xmlns:a16="http://schemas.microsoft.com/office/drawing/2014/main" id="{EB6473EC-CD02-C040-8ADD-79AAF0F8538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983140" y="5005303"/>
            <a:ext cx="914400" cy="914400"/>
          </a:xfrm>
          <a:prstGeom prst="rect">
            <a:avLst/>
          </a:prstGeom>
        </p:spPr>
      </p:pic>
      <p:pic>
        <p:nvPicPr>
          <p:cNvPr id="62" name="グラフィックス 61" descr="ブルドーザー">
            <a:extLst>
              <a:ext uri="{FF2B5EF4-FFF2-40B4-BE49-F238E27FC236}">
                <a16:creationId xmlns:a16="http://schemas.microsoft.com/office/drawing/2014/main" id="{9061243E-A687-2B4D-A017-DD01E25D1E1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63080" y="5019823"/>
            <a:ext cx="914400" cy="914400"/>
          </a:xfrm>
          <a:prstGeom prst="rect">
            <a:avLst/>
          </a:prstGeom>
        </p:spPr>
      </p:pic>
      <p:pic>
        <p:nvPicPr>
          <p:cNvPr id="64" name="グラフィックス 63" descr="セメント車">
            <a:extLst>
              <a:ext uri="{FF2B5EF4-FFF2-40B4-BE49-F238E27FC236}">
                <a16:creationId xmlns:a16="http://schemas.microsoft.com/office/drawing/2014/main" id="{9AC54F25-EF41-4746-86AB-AD9DB413C26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525580" y="4925983"/>
            <a:ext cx="914400" cy="914400"/>
          </a:xfrm>
          <a:prstGeom prst="rect">
            <a:avLst/>
          </a:prstGeom>
        </p:spPr>
      </p:pic>
      <p:pic>
        <p:nvPicPr>
          <p:cNvPr id="66" name="グラフィックス 65" descr="掘削機">
            <a:extLst>
              <a:ext uri="{FF2B5EF4-FFF2-40B4-BE49-F238E27FC236}">
                <a16:creationId xmlns:a16="http://schemas.microsoft.com/office/drawing/2014/main" id="{1B4C5CB4-F358-D04A-A6C2-8F8B1A2ADBE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660840" y="4899223"/>
            <a:ext cx="914400" cy="914400"/>
          </a:xfrm>
          <a:prstGeom prst="rect">
            <a:avLst/>
          </a:prstGeom>
        </p:spPr>
      </p:pic>
      <p:pic>
        <p:nvPicPr>
          <p:cNvPr id="68" name="グラフィックス 67" descr="トラクター">
            <a:extLst>
              <a:ext uri="{FF2B5EF4-FFF2-40B4-BE49-F238E27FC236}">
                <a16:creationId xmlns:a16="http://schemas.microsoft.com/office/drawing/2014/main" id="{CB962F4A-52DE-7F44-B02B-AD15177EA9F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674720" y="5038903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ロケット">
            <a:extLst>
              <a:ext uri="{FF2B5EF4-FFF2-40B4-BE49-F238E27FC236}">
                <a16:creationId xmlns:a16="http://schemas.microsoft.com/office/drawing/2014/main" id="{275B2188-A7BB-B545-B313-85F6562CEE9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589120" y="5186743"/>
            <a:ext cx="914400" cy="914400"/>
          </a:xfrm>
          <a:prstGeom prst="rect">
            <a:avLst/>
          </a:prstGeom>
        </p:spPr>
      </p:pic>
      <p:pic>
        <p:nvPicPr>
          <p:cNvPr id="70" name="グラフィックス 69" descr="クルーズ船">
            <a:extLst>
              <a:ext uri="{FF2B5EF4-FFF2-40B4-BE49-F238E27FC236}">
                <a16:creationId xmlns:a16="http://schemas.microsoft.com/office/drawing/2014/main" id="{ACD2F7FE-DC04-0E42-9509-B71E28F09D78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9630840" y="4975543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タグボート">
            <a:extLst>
              <a:ext uri="{FF2B5EF4-FFF2-40B4-BE49-F238E27FC236}">
                <a16:creationId xmlns:a16="http://schemas.microsoft.com/office/drawing/2014/main" id="{EEA95BFE-A13E-CA4C-847D-10B192263C86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644720" y="503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7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グラフィックス 42" descr="硬貨">
            <a:extLst>
              <a:ext uri="{FF2B5EF4-FFF2-40B4-BE49-F238E27FC236}">
                <a16:creationId xmlns:a16="http://schemas.microsoft.com/office/drawing/2014/main" id="{976ED1C6-FAEC-4841-850B-81529EF7B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24384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お金">
            <a:extLst>
              <a:ext uri="{FF2B5EF4-FFF2-40B4-BE49-F238E27FC236}">
                <a16:creationId xmlns:a16="http://schemas.microsoft.com/office/drawing/2014/main" id="{64EC0D0C-AF0D-D447-A205-AE0D6D32C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560" y="24384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クレジット カード">
            <a:extLst>
              <a:ext uri="{FF2B5EF4-FFF2-40B4-BE49-F238E27FC236}">
                <a16:creationId xmlns:a16="http://schemas.microsoft.com/office/drawing/2014/main" id="{FE6C7D02-E399-914B-B628-90ABCA7C6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040" y="24384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銀行の小切手">
            <a:extLst>
              <a:ext uri="{FF2B5EF4-FFF2-40B4-BE49-F238E27FC236}">
                <a16:creationId xmlns:a16="http://schemas.microsoft.com/office/drawing/2014/main" id="{C18E6ACF-68CD-C74C-A8CB-1E300ABA5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9480" y="35856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財布">
            <a:extLst>
              <a:ext uri="{FF2B5EF4-FFF2-40B4-BE49-F238E27FC236}">
                <a16:creationId xmlns:a16="http://schemas.microsoft.com/office/drawing/2014/main" id="{D93F3312-51F3-4045-95A3-C6417C8C8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5920" y="39468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レジ">
            <a:extLst>
              <a:ext uri="{FF2B5EF4-FFF2-40B4-BE49-F238E27FC236}">
                <a16:creationId xmlns:a16="http://schemas.microsoft.com/office/drawing/2014/main" id="{94D961DA-26ED-A44B-8D64-14ADC70FAF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5560" y="27756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買い物袋">
            <a:extLst>
              <a:ext uri="{FF2B5EF4-FFF2-40B4-BE49-F238E27FC236}">
                <a16:creationId xmlns:a16="http://schemas.microsoft.com/office/drawing/2014/main" id="{A5B9617D-CE8C-5A4A-A08B-50AC1C19C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5200" y="27756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ショッピング カート">
            <a:extLst>
              <a:ext uri="{FF2B5EF4-FFF2-40B4-BE49-F238E27FC236}">
                <a16:creationId xmlns:a16="http://schemas.microsoft.com/office/drawing/2014/main" id="{83B68CD2-476F-B844-9A7C-53F915D9DC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400" y="39468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買い物かご">
            <a:extLst>
              <a:ext uri="{FF2B5EF4-FFF2-40B4-BE49-F238E27FC236}">
                <a16:creationId xmlns:a16="http://schemas.microsoft.com/office/drawing/2014/main" id="{E9F706B0-2158-2B40-BB9A-CE777B346B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43600" y="29808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タグ">
            <a:extLst>
              <a:ext uri="{FF2B5EF4-FFF2-40B4-BE49-F238E27FC236}">
                <a16:creationId xmlns:a16="http://schemas.microsoft.com/office/drawing/2014/main" id="{6D6DDE27-1DA3-F046-8927-9B60642F28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67600" y="35856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ラベル">
            <a:extLst>
              <a:ext uri="{FF2B5EF4-FFF2-40B4-BE49-F238E27FC236}">
                <a16:creationId xmlns:a16="http://schemas.microsoft.com/office/drawing/2014/main" id="{E515C2B1-7B7E-CB44-9D14-DAE3B26DDC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000" y="133080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バーコード">
            <a:extLst>
              <a:ext uri="{FF2B5EF4-FFF2-40B4-BE49-F238E27FC236}">
                <a16:creationId xmlns:a16="http://schemas.microsoft.com/office/drawing/2014/main" id="{FE266491-D7DC-564D-AB3E-4471A25E47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82560" y="133080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箱">
            <a:extLst>
              <a:ext uri="{FF2B5EF4-FFF2-40B4-BE49-F238E27FC236}">
                <a16:creationId xmlns:a16="http://schemas.microsoft.com/office/drawing/2014/main" id="{6C15B218-D4CC-BA46-94E6-7449C705C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4120" y="133932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荷台">
            <a:extLst>
              <a:ext uri="{FF2B5EF4-FFF2-40B4-BE49-F238E27FC236}">
                <a16:creationId xmlns:a16="http://schemas.microsoft.com/office/drawing/2014/main" id="{5DD9E5C2-86AE-6844-9708-4F5449EF40C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05160" y="127296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金の延べ棒">
            <a:extLst>
              <a:ext uri="{FF2B5EF4-FFF2-40B4-BE49-F238E27FC236}">
                <a16:creationId xmlns:a16="http://schemas.microsoft.com/office/drawing/2014/main" id="{333A6220-1C73-BF4F-8C76-1DC819006A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84760" y="1339320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ブタの貯金箱">
            <a:extLst>
              <a:ext uri="{FF2B5EF4-FFF2-40B4-BE49-F238E27FC236}">
                <a16:creationId xmlns:a16="http://schemas.microsoft.com/office/drawing/2014/main" id="{BC893453-08A4-C248-BC20-FD9579361B3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64360" y="133932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ダイアモンド">
            <a:extLst>
              <a:ext uri="{FF2B5EF4-FFF2-40B4-BE49-F238E27FC236}">
                <a16:creationId xmlns:a16="http://schemas.microsoft.com/office/drawing/2014/main" id="{8E65B78A-1BB4-5841-9CFF-A469FDD02C2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93360" y="148560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ビットコイン">
            <a:extLst>
              <a:ext uri="{FF2B5EF4-FFF2-40B4-BE49-F238E27FC236}">
                <a16:creationId xmlns:a16="http://schemas.microsoft.com/office/drawing/2014/main" id="{47E6A33E-8C1F-1C4E-B4A8-0F2DA684EE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2960" y="149736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ドル">
            <a:extLst>
              <a:ext uri="{FF2B5EF4-FFF2-40B4-BE49-F238E27FC236}">
                <a16:creationId xmlns:a16="http://schemas.microsoft.com/office/drawing/2014/main" id="{34DD32DA-9089-704E-99A4-FB156A909E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87360" y="1515120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セント">
            <a:extLst>
              <a:ext uri="{FF2B5EF4-FFF2-40B4-BE49-F238E27FC236}">
                <a16:creationId xmlns:a16="http://schemas.microsoft.com/office/drawing/2014/main" id="{8B5C1463-FF3C-6F42-BD08-5F28C432EBA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58960" y="1515120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ユーロ">
            <a:extLst>
              <a:ext uri="{FF2B5EF4-FFF2-40B4-BE49-F238E27FC236}">
                <a16:creationId xmlns:a16="http://schemas.microsoft.com/office/drawing/2014/main" id="{C4534593-3B63-2245-B623-7855ED59346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81000" y="2436480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ポンド">
            <a:extLst>
              <a:ext uri="{FF2B5EF4-FFF2-40B4-BE49-F238E27FC236}">
                <a16:creationId xmlns:a16="http://schemas.microsoft.com/office/drawing/2014/main" id="{8AF05697-36AE-FC47-9990-3DB26741C86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73600" y="244704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元">
            <a:extLst>
              <a:ext uri="{FF2B5EF4-FFF2-40B4-BE49-F238E27FC236}">
                <a16:creationId xmlns:a16="http://schemas.microsoft.com/office/drawing/2014/main" id="{ABA7692D-7DAD-B242-83D1-06DFD1EFBD7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584800" y="2514600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ルピー">
            <a:extLst>
              <a:ext uri="{FF2B5EF4-FFF2-40B4-BE49-F238E27FC236}">
                <a16:creationId xmlns:a16="http://schemas.microsoft.com/office/drawing/2014/main" id="{EC65B5C6-AE16-834D-9A5D-A2AB14A1478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710760" y="2561880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ルーブル">
            <a:extLst>
              <a:ext uri="{FF2B5EF4-FFF2-40B4-BE49-F238E27FC236}">
                <a16:creationId xmlns:a16="http://schemas.microsoft.com/office/drawing/2014/main" id="{98D025C3-11F8-5A44-9390-5D71F303FC1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44480" y="2490840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世界">
            <a:extLst>
              <a:ext uri="{FF2B5EF4-FFF2-40B4-BE49-F238E27FC236}">
                <a16:creationId xmlns:a16="http://schemas.microsoft.com/office/drawing/2014/main" id="{8D6DCA59-F1C0-BB4D-B594-CDC8D789554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81000" y="3558960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地球: アフリカとヨーロッパ">
            <a:extLst>
              <a:ext uri="{FF2B5EF4-FFF2-40B4-BE49-F238E27FC236}">
                <a16:creationId xmlns:a16="http://schemas.microsoft.com/office/drawing/2014/main" id="{76C238ED-A388-7E4E-8B19-C73A872753C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445400" y="3558960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地球: 南北アメリカ">
            <a:extLst>
              <a:ext uri="{FF2B5EF4-FFF2-40B4-BE49-F238E27FC236}">
                <a16:creationId xmlns:a16="http://schemas.microsoft.com/office/drawing/2014/main" id="{B9232AB5-89E6-B246-B6C5-85CB03CCE1E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521320" y="3544560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地球: アジアとオーストラリア">
            <a:extLst>
              <a:ext uri="{FF2B5EF4-FFF2-40B4-BE49-F238E27FC236}">
                <a16:creationId xmlns:a16="http://schemas.microsoft.com/office/drawing/2014/main" id="{2EF799FD-9458-D64F-A5A0-27369416142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564900" y="3577320"/>
            <a:ext cx="914400" cy="914400"/>
          </a:xfrm>
          <a:prstGeom prst="rect">
            <a:avLst/>
          </a:prstGeom>
        </p:spPr>
      </p:pic>
      <p:pic>
        <p:nvPicPr>
          <p:cNvPr id="101" name="グラフィックス 100" descr="地球: アジア">
            <a:extLst>
              <a:ext uri="{FF2B5EF4-FFF2-40B4-BE49-F238E27FC236}">
                <a16:creationId xmlns:a16="http://schemas.microsoft.com/office/drawing/2014/main" id="{190B6691-6075-9249-9C42-DF1F9088545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929300" y="3586200"/>
            <a:ext cx="914400" cy="914400"/>
          </a:xfrm>
          <a:prstGeom prst="rect">
            <a:avLst/>
          </a:prstGeom>
        </p:spPr>
      </p:pic>
      <p:pic>
        <p:nvPicPr>
          <p:cNvPr id="103" name="グラフィックス 102" descr="羅針盤">
            <a:extLst>
              <a:ext uri="{FF2B5EF4-FFF2-40B4-BE49-F238E27FC236}">
                <a16:creationId xmlns:a16="http://schemas.microsoft.com/office/drawing/2014/main" id="{94AB1A6A-3242-1448-878B-FB96AF4DDAD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999160" y="3577320"/>
            <a:ext cx="914400" cy="914400"/>
          </a:xfrm>
          <a:prstGeom prst="rect">
            <a:avLst/>
          </a:prstGeom>
        </p:spPr>
      </p:pic>
      <p:pic>
        <p:nvPicPr>
          <p:cNvPr id="105" name="グラフィックス 104" descr="ピン止めした地図">
            <a:extLst>
              <a:ext uri="{FF2B5EF4-FFF2-40B4-BE49-F238E27FC236}">
                <a16:creationId xmlns:a16="http://schemas.microsoft.com/office/drawing/2014/main" id="{59AC50A1-0440-B74A-B975-B2F0EB10A7A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219620" y="3477960"/>
            <a:ext cx="914400" cy="914400"/>
          </a:xfrm>
          <a:prstGeom prst="rect">
            <a:avLst/>
          </a:prstGeom>
        </p:spPr>
      </p:pic>
      <p:pic>
        <p:nvPicPr>
          <p:cNvPr id="107" name="グラフィックス 106" descr="マーカー">
            <a:extLst>
              <a:ext uri="{FF2B5EF4-FFF2-40B4-BE49-F238E27FC236}">
                <a16:creationId xmlns:a16="http://schemas.microsoft.com/office/drawing/2014/main" id="{7FB71573-E8D2-8E4B-ABE9-685B0FC9A46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263200" y="3429000"/>
            <a:ext cx="914400" cy="914400"/>
          </a:xfrm>
          <a:prstGeom prst="rect">
            <a:avLst/>
          </a:prstGeom>
        </p:spPr>
      </p:pic>
      <p:pic>
        <p:nvPicPr>
          <p:cNvPr id="109" name="グラフィックス 108" descr="方向">
            <a:extLst>
              <a:ext uri="{FF2B5EF4-FFF2-40B4-BE49-F238E27FC236}">
                <a16:creationId xmlns:a16="http://schemas.microsoft.com/office/drawing/2014/main" id="{63CF926B-D3F7-D141-B27B-DCC168EC780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050820" y="3504000"/>
            <a:ext cx="914400" cy="914400"/>
          </a:xfrm>
          <a:prstGeom prst="rect">
            <a:avLst/>
          </a:prstGeom>
        </p:spPr>
      </p:pic>
      <p:pic>
        <p:nvPicPr>
          <p:cNvPr id="111" name="グラフィックス 110" descr="フラグ">
            <a:extLst>
              <a:ext uri="{FF2B5EF4-FFF2-40B4-BE49-F238E27FC236}">
                <a16:creationId xmlns:a16="http://schemas.microsoft.com/office/drawing/2014/main" id="{E53BAB41-EEA7-E84F-89AC-327280A6745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094400" y="3527520"/>
            <a:ext cx="914400" cy="914400"/>
          </a:xfrm>
          <a:prstGeom prst="rect">
            <a:avLst/>
          </a:prstGeom>
        </p:spPr>
      </p:pic>
      <p:pic>
        <p:nvPicPr>
          <p:cNvPr id="113" name="グラフィックス 112" descr="サイン">
            <a:extLst>
              <a:ext uri="{FF2B5EF4-FFF2-40B4-BE49-F238E27FC236}">
                <a16:creationId xmlns:a16="http://schemas.microsoft.com/office/drawing/2014/main" id="{28F62DA1-F158-B547-831D-D6F18D7E7C4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120280" y="3542640"/>
            <a:ext cx="914400" cy="914400"/>
          </a:xfrm>
          <a:prstGeom prst="rect">
            <a:avLst/>
          </a:prstGeom>
        </p:spPr>
      </p:pic>
      <p:pic>
        <p:nvPicPr>
          <p:cNvPr id="115" name="グラフィックス 114" descr="道路標識">
            <a:extLst>
              <a:ext uri="{FF2B5EF4-FFF2-40B4-BE49-F238E27FC236}">
                <a16:creationId xmlns:a16="http://schemas.microsoft.com/office/drawing/2014/main" id="{61B15D9E-C372-1E4C-8362-87B2591267A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76720" y="4744560"/>
            <a:ext cx="914400" cy="914400"/>
          </a:xfrm>
          <a:prstGeom prst="rect">
            <a:avLst/>
          </a:prstGeom>
        </p:spPr>
      </p:pic>
      <p:pic>
        <p:nvPicPr>
          <p:cNvPr id="117" name="グラフィックス 116" descr="方位磁針">
            <a:extLst>
              <a:ext uri="{FF2B5EF4-FFF2-40B4-BE49-F238E27FC236}">
                <a16:creationId xmlns:a16="http://schemas.microsoft.com/office/drawing/2014/main" id="{7B0477B3-F446-9B4E-84C8-190F5164763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416480" y="4753440"/>
            <a:ext cx="914400" cy="914400"/>
          </a:xfrm>
          <a:prstGeom prst="rect">
            <a:avLst/>
          </a:prstGeom>
        </p:spPr>
      </p:pic>
      <p:pic>
        <p:nvPicPr>
          <p:cNvPr id="119" name="グラフィックス 118" descr="ピン">
            <a:extLst>
              <a:ext uri="{FF2B5EF4-FFF2-40B4-BE49-F238E27FC236}">
                <a16:creationId xmlns:a16="http://schemas.microsoft.com/office/drawing/2014/main" id="{56C540E8-F1E3-9848-81A2-A0A36DC16D7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451960" y="4707360"/>
            <a:ext cx="914400" cy="914400"/>
          </a:xfrm>
          <a:prstGeom prst="rect">
            <a:avLst/>
          </a:prstGeom>
        </p:spPr>
      </p:pic>
      <p:pic>
        <p:nvPicPr>
          <p:cNvPr id="121" name="グラフィックス 120" descr="ブックマーク">
            <a:extLst>
              <a:ext uri="{FF2B5EF4-FFF2-40B4-BE49-F238E27FC236}">
                <a16:creationId xmlns:a16="http://schemas.microsoft.com/office/drawing/2014/main" id="{A0251F2A-4A5F-F443-80F2-59D08CEAA4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547620" y="4765200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アフリカ">
            <a:extLst>
              <a:ext uri="{FF2B5EF4-FFF2-40B4-BE49-F238E27FC236}">
                <a16:creationId xmlns:a16="http://schemas.microsoft.com/office/drawing/2014/main" id="{B4A7E4CF-28F8-9B4D-AAEB-D775DC1F423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668840" y="4789320"/>
            <a:ext cx="914400" cy="914400"/>
          </a:xfrm>
          <a:prstGeom prst="rect">
            <a:avLst/>
          </a:prstGeom>
        </p:spPr>
      </p:pic>
      <p:pic>
        <p:nvPicPr>
          <p:cNvPr id="125" name="グラフィックス 124" descr="南極">
            <a:extLst>
              <a:ext uri="{FF2B5EF4-FFF2-40B4-BE49-F238E27FC236}">
                <a16:creationId xmlns:a16="http://schemas.microsoft.com/office/drawing/2014/main" id="{67CF667D-6289-4041-A6A9-37ACCD2B76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858880" y="4765200"/>
            <a:ext cx="914400" cy="914400"/>
          </a:xfrm>
          <a:prstGeom prst="rect">
            <a:avLst/>
          </a:prstGeom>
        </p:spPr>
      </p:pic>
      <p:pic>
        <p:nvPicPr>
          <p:cNvPr id="127" name="グラフィックス 126" descr="アジア">
            <a:extLst>
              <a:ext uri="{FF2B5EF4-FFF2-40B4-BE49-F238E27FC236}">
                <a16:creationId xmlns:a16="http://schemas.microsoft.com/office/drawing/2014/main" id="{186299D9-29BF-C84E-8163-F7C28C2DCBC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200000" y="4778640"/>
            <a:ext cx="914400" cy="914400"/>
          </a:xfrm>
          <a:prstGeom prst="rect">
            <a:avLst/>
          </a:prstGeom>
        </p:spPr>
      </p:pic>
      <p:pic>
        <p:nvPicPr>
          <p:cNvPr id="129" name="グラフィックス 128" descr="オーストラリア">
            <a:extLst>
              <a:ext uri="{FF2B5EF4-FFF2-40B4-BE49-F238E27FC236}">
                <a16:creationId xmlns:a16="http://schemas.microsoft.com/office/drawing/2014/main" id="{AB1A4DEE-4E1B-9F47-BEC0-454CBAEF4EE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319600" y="4789320"/>
            <a:ext cx="914400" cy="914400"/>
          </a:xfrm>
          <a:prstGeom prst="rect">
            <a:avLst/>
          </a:prstGeom>
        </p:spPr>
      </p:pic>
      <p:pic>
        <p:nvPicPr>
          <p:cNvPr id="131" name="グラフィックス 130" descr="欧州">
            <a:extLst>
              <a:ext uri="{FF2B5EF4-FFF2-40B4-BE49-F238E27FC236}">
                <a16:creationId xmlns:a16="http://schemas.microsoft.com/office/drawing/2014/main" id="{9DF574F6-2841-0344-892F-F33E475D55B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387360" y="4742160"/>
            <a:ext cx="914400" cy="914400"/>
          </a:xfrm>
          <a:prstGeom prst="rect">
            <a:avLst/>
          </a:prstGeom>
        </p:spPr>
      </p:pic>
      <p:pic>
        <p:nvPicPr>
          <p:cNvPr id="133" name="グラフィックス 132" descr="北米">
            <a:extLst>
              <a:ext uri="{FF2B5EF4-FFF2-40B4-BE49-F238E27FC236}">
                <a16:creationId xmlns:a16="http://schemas.microsoft.com/office/drawing/2014/main" id="{A63088F3-BA3B-5B40-8EAA-F79140D89AB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551600" y="4789320"/>
            <a:ext cx="914400" cy="914400"/>
          </a:xfrm>
          <a:prstGeom prst="rect">
            <a:avLst/>
          </a:prstGeom>
        </p:spPr>
      </p:pic>
      <p:pic>
        <p:nvPicPr>
          <p:cNvPr id="135" name="グラフィックス 134" descr="南米">
            <a:extLst>
              <a:ext uri="{FF2B5EF4-FFF2-40B4-BE49-F238E27FC236}">
                <a16:creationId xmlns:a16="http://schemas.microsoft.com/office/drawing/2014/main" id="{FA9E158F-771E-274A-8EB2-62DDB250CED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5000" y="57295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宇宙飛行士">
            <a:extLst>
              <a:ext uri="{FF2B5EF4-FFF2-40B4-BE49-F238E27FC236}">
                <a16:creationId xmlns:a16="http://schemas.microsoft.com/office/drawing/2014/main" id="{A157E1A4-64F3-FC45-9541-1D327338D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" y="24384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農家">
            <a:extLst>
              <a:ext uri="{FF2B5EF4-FFF2-40B4-BE49-F238E27FC236}">
                <a16:creationId xmlns:a16="http://schemas.microsoft.com/office/drawing/2014/main" id="{80C4043F-A7CC-EE4F-BF94-2DF89DDE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640" y="25668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シェフ">
            <a:extLst>
              <a:ext uri="{FF2B5EF4-FFF2-40B4-BE49-F238E27FC236}">
                <a16:creationId xmlns:a16="http://schemas.microsoft.com/office/drawing/2014/main" id="{13114DC5-BB73-5E49-85D4-31B9CE17E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5040" y="28236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ウエーター">
            <a:extLst>
              <a:ext uri="{FF2B5EF4-FFF2-40B4-BE49-F238E27FC236}">
                <a16:creationId xmlns:a16="http://schemas.microsoft.com/office/drawing/2014/main" id="{F4FF71C3-E7C9-3F40-A57C-6DF406674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7520" y="24384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カウボーイ">
            <a:extLst>
              <a:ext uri="{FF2B5EF4-FFF2-40B4-BE49-F238E27FC236}">
                <a16:creationId xmlns:a16="http://schemas.microsoft.com/office/drawing/2014/main" id="{E1B3CCFE-85EE-7F47-8DCB-2B97CDBF54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31920" y="28236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兵士">
            <a:extLst>
              <a:ext uri="{FF2B5EF4-FFF2-40B4-BE49-F238E27FC236}">
                <a16:creationId xmlns:a16="http://schemas.microsoft.com/office/drawing/2014/main" id="{E8F617B4-A4CA-4E4C-8F8D-DB69C4E8E7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6320" y="27756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探偵">
            <a:extLst>
              <a:ext uri="{FF2B5EF4-FFF2-40B4-BE49-F238E27FC236}">
                <a16:creationId xmlns:a16="http://schemas.microsoft.com/office/drawing/2014/main" id="{2A046DE3-C479-8D48-857F-82E9B60F1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51280" y="25668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警察">
            <a:extLst>
              <a:ext uri="{FF2B5EF4-FFF2-40B4-BE49-F238E27FC236}">
                <a16:creationId xmlns:a16="http://schemas.microsoft.com/office/drawing/2014/main" id="{8A639A92-CF35-C044-8AD5-40D0094BD8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38800" y="27756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消防士">
            <a:extLst>
              <a:ext uri="{FF2B5EF4-FFF2-40B4-BE49-F238E27FC236}">
                <a16:creationId xmlns:a16="http://schemas.microsoft.com/office/drawing/2014/main" id="{12EE6313-2A7A-084D-A141-B97FF3622F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26320" y="27180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船長">
            <a:extLst>
              <a:ext uri="{FF2B5EF4-FFF2-40B4-BE49-F238E27FC236}">
                <a16:creationId xmlns:a16="http://schemas.microsoft.com/office/drawing/2014/main" id="{2137A354-8351-524E-B376-3A8B3E15AB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44440" y="26604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DJ">
            <a:extLst>
              <a:ext uri="{FF2B5EF4-FFF2-40B4-BE49-F238E27FC236}">
                <a16:creationId xmlns:a16="http://schemas.microsoft.com/office/drawing/2014/main" id="{EB2E4C73-C367-DC44-B111-69DCD2EF5F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28240" y="24384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指揮者">
            <a:extLst>
              <a:ext uri="{FF2B5EF4-FFF2-40B4-BE49-F238E27FC236}">
                <a16:creationId xmlns:a16="http://schemas.microsoft.com/office/drawing/2014/main" id="{6D18235A-B70A-E44E-88B9-514C7F80FC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7920" y="139092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アーティスト">
            <a:extLst>
              <a:ext uri="{FF2B5EF4-FFF2-40B4-BE49-F238E27FC236}">
                <a16:creationId xmlns:a16="http://schemas.microsoft.com/office/drawing/2014/main" id="{F0F11748-A7B9-0F4E-ADBC-CC4B14BB284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60640" y="139092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裁判官">
            <a:extLst>
              <a:ext uri="{FF2B5EF4-FFF2-40B4-BE49-F238E27FC236}">
                <a16:creationId xmlns:a16="http://schemas.microsoft.com/office/drawing/2014/main" id="{AA83235E-92AA-4740-BE35-54360982486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75040" y="139092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科学者">
            <a:extLst>
              <a:ext uri="{FF2B5EF4-FFF2-40B4-BE49-F238E27FC236}">
                <a16:creationId xmlns:a16="http://schemas.microsoft.com/office/drawing/2014/main" id="{C20C69AC-F88F-AD49-AD05-34C14444D2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67520" y="135132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教授">
            <a:extLst>
              <a:ext uri="{FF2B5EF4-FFF2-40B4-BE49-F238E27FC236}">
                <a16:creationId xmlns:a16="http://schemas.microsoft.com/office/drawing/2014/main" id="{799742D7-086D-4B4D-85CE-7E824497632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68520" y="135132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オフィス ワーカー">
            <a:extLst>
              <a:ext uri="{FF2B5EF4-FFF2-40B4-BE49-F238E27FC236}">
                <a16:creationId xmlns:a16="http://schemas.microsoft.com/office/drawing/2014/main" id="{A483DB34-AD69-7543-B05A-A1EBF3612F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83600" y="139824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プログラマー">
            <a:extLst>
              <a:ext uri="{FF2B5EF4-FFF2-40B4-BE49-F238E27FC236}">
                <a16:creationId xmlns:a16="http://schemas.microsoft.com/office/drawing/2014/main" id="{AB0E235D-AC9A-5B4A-BAE0-52C3F9088C6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510720" y="139092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パイロット">
            <a:extLst>
              <a:ext uri="{FF2B5EF4-FFF2-40B4-BE49-F238E27FC236}">
                <a16:creationId xmlns:a16="http://schemas.microsoft.com/office/drawing/2014/main" id="{F9709DCE-8B39-B14A-BFC4-0562744D59A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449360" y="134784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医師">
            <a:extLst>
              <a:ext uri="{FF2B5EF4-FFF2-40B4-BE49-F238E27FC236}">
                <a16:creationId xmlns:a16="http://schemas.microsoft.com/office/drawing/2014/main" id="{084DE1FB-6EBE-914D-B45F-DA060DFB516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388000" y="131532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獣医">
            <a:extLst>
              <a:ext uri="{FF2B5EF4-FFF2-40B4-BE49-F238E27FC236}">
                <a16:creationId xmlns:a16="http://schemas.microsoft.com/office/drawing/2014/main" id="{FE4E78BA-5009-9C46-A6F9-74CA8E29459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391560" y="130824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建設作業員">
            <a:extLst>
              <a:ext uri="{FF2B5EF4-FFF2-40B4-BE49-F238E27FC236}">
                <a16:creationId xmlns:a16="http://schemas.microsoft.com/office/drawing/2014/main" id="{E27E666B-FEA3-6247-B0AD-355D7DA18C5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179840" y="134784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電気技師">
            <a:extLst>
              <a:ext uri="{FF2B5EF4-FFF2-40B4-BE49-F238E27FC236}">
                <a16:creationId xmlns:a16="http://schemas.microsoft.com/office/drawing/2014/main" id="{F4C27365-D542-5C4A-A8BC-6435848866A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094240" y="139824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溶接工">
            <a:extLst>
              <a:ext uri="{FF2B5EF4-FFF2-40B4-BE49-F238E27FC236}">
                <a16:creationId xmlns:a16="http://schemas.microsoft.com/office/drawing/2014/main" id="{8961975B-24E1-2D42-BB75-554140689BE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50080" y="19344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ハンバーガーとドリンク">
            <a:extLst>
              <a:ext uri="{FF2B5EF4-FFF2-40B4-BE49-F238E27FC236}">
                <a16:creationId xmlns:a16="http://schemas.microsoft.com/office/drawing/2014/main" id="{9332E9C8-1422-D74C-A863-FE4505A530C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83360" y="231264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ホットドッグ">
            <a:extLst>
              <a:ext uri="{FF2B5EF4-FFF2-40B4-BE49-F238E27FC236}">
                <a16:creationId xmlns:a16="http://schemas.microsoft.com/office/drawing/2014/main" id="{6F7126AE-92CD-9242-8491-414C3A3F9C4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90080" y="242550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鶏もも肉">
            <a:extLst>
              <a:ext uri="{FF2B5EF4-FFF2-40B4-BE49-F238E27FC236}">
                <a16:creationId xmlns:a16="http://schemas.microsoft.com/office/drawing/2014/main" id="{E491F93A-BE12-5F40-8B52-F94F4A15BAC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46300" y="240942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タコス">
            <a:extLst>
              <a:ext uri="{FF2B5EF4-FFF2-40B4-BE49-F238E27FC236}">
                <a16:creationId xmlns:a16="http://schemas.microsoft.com/office/drawing/2014/main" id="{7B64A813-B641-3344-8867-09B928ACA45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00980" y="245880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パスタ">
            <a:extLst>
              <a:ext uri="{FF2B5EF4-FFF2-40B4-BE49-F238E27FC236}">
                <a16:creationId xmlns:a16="http://schemas.microsoft.com/office/drawing/2014/main" id="{CAD1EB9E-FB5B-D140-BD33-9E5ED9E1C3B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92040" y="246552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ピザ">
            <a:extLst>
              <a:ext uri="{FF2B5EF4-FFF2-40B4-BE49-F238E27FC236}">
                <a16:creationId xmlns:a16="http://schemas.microsoft.com/office/drawing/2014/main" id="{F00D290C-0828-2341-BB94-711F4714BA6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54540" y="255078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ホール ピザ">
            <a:extLst>
              <a:ext uri="{FF2B5EF4-FFF2-40B4-BE49-F238E27FC236}">
                <a16:creationId xmlns:a16="http://schemas.microsoft.com/office/drawing/2014/main" id="{B0BD953E-A681-E444-8FF0-5338E31106A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451140" y="247512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ポップコーン">
            <a:extLst>
              <a:ext uri="{FF2B5EF4-FFF2-40B4-BE49-F238E27FC236}">
                <a16:creationId xmlns:a16="http://schemas.microsoft.com/office/drawing/2014/main" id="{351C76B7-1739-5947-80CE-28C98C2C21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74870" y="244074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寿司">
            <a:extLst>
              <a:ext uri="{FF2B5EF4-FFF2-40B4-BE49-F238E27FC236}">
                <a16:creationId xmlns:a16="http://schemas.microsoft.com/office/drawing/2014/main" id="{4B1E6C98-BDCD-1547-8BD2-4676A9767AE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288460" y="254460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ビール">
            <a:extLst>
              <a:ext uri="{FF2B5EF4-FFF2-40B4-BE49-F238E27FC236}">
                <a16:creationId xmlns:a16="http://schemas.microsoft.com/office/drawing/2014/main" id="{6F2A9EE0-9516-7049-B130-E39EC9C9031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338460" y="238740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ボトル">
            <a:extLst>
              <a:ext uri="{FF2B5EF4-FFF2-40B4-BE49-F238E27FC236}">
                <a16:creationId xmlns:a16="http://schemas.microsoft.com/office/drawing/2014/main" id="{627C962C-CC4A-D046-B234-9C65E3C0775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157700" y="2432400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ワイン">
            <a:extLst>
              <a:ext uri="{FF2B5EF4-FFF2-40B4-BE49-F238E27FC236}">
                <a16:creationId xmlns:a16="http://schemas.microsoft.com/office/drawing/2014/main" id="{2DAA304F-F54D-C24B-88CC-191BF76F643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995840" y="253992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シャンパン">
            <a:extLst>
              <a:ext uri="{FF2B5EF4-FFF2-40B4-BE49-F238E27FC236}">
                <a16:creationId xmlns:a16="http://schemas.microsoft.com/office/drawing/2014/main" id="{AC9638D3-08D0-4D40-8F40-DC131E5F1F0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47920" y="344916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マティーニ">
            <a:extLst>
              <a:ext uri="{FF2B5EF4-FFF2-40B4-BE49-F238E27FC236}">
                <a16:creationId xmlns:a16="http://schemas.microsoft.com/office/drawing/2014/main" id="{4C8B7356-B770-8E40-A490-E907AEFCD5B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10640" y="348096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りんご">
            <a:extLst>
              <a:ext uri="{FF2B5EF4-FFF2-40B4-BE49-F238E27FC236}">
                <a16:creationId xmlns:a16="http://schemas.microsoft.com/office/drawing/2014/main" id="{B1D070D1-B6B6-B848-A68D-AEA84AAB069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268840" y="3488760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オレンジ">
            <a:extLst>
              <a:ext uri="{FF2B5EF4-FFF2-40B4-BE49-F238E27FC236}">
                <a16:creationId xmlns:a16="http://schemas.microsoft.com/office/drawing/2014/main" id="{53EA9F46-0591-7F45-9EE4-EC9FC7AFF6E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443520" y="3566280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さくらんぼ">
            <a:extLst>
              <a:ext uri="{FF2B5EF4-FFF2-40B4-BE49-F238E27FC236}">
                <a16:creationId xmlns:a16="http://schemas.microsoft.com/office/drawing/2014/main" id="{F457A082-429A-A540-81CE-DAE3ABC160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31920" y="3579720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ブドウ">
            <a:extLst>
              <a:ext uri="{FF2B5EF4-FFF2-40B4-BE49-F238E27FC236}">
                <a16:creationId xmlns:a16="http://schemas.microsoft.com/office/drawing/2014/main" id="{9A20105D-3F8B-304A-8D3B-82BB6ABDE86F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506440" y="367008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スイカ">
            <a:extLst>
              <a:ext uri="{FF2B5EF4-FFF2-40B4-BE49-F238E27FC236}">
                <a16:creationId xmlns:a16="http://schemas.microsoft.com/office/drawing/2014/main" id="{389C33F7-D275-E246-9FAB-F7F23987434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366840" y="3662760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アボカド">
            <a:extLst>
              <a:ext uri="{FF2B5EF4-FFF2-40B4-BE49-F238E27FC236}">
                <a16:creationId xmlns:a16="http://schemas.microsoft.com/office/drawing/2014/main" id="{EE572854-6EEA-584F-B9B8-22E47979F29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377780" y="3645540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お茶">
            <a:extLst>
              <a:ext uri="{FF2B5EF4-FFF2-40B4-BE49-F238E27FC236}">
                <a16:creationId xmlns:a16="http://schemas.microsoft.com/office/drawing/2014/main" id="{001F770F-8328-9045-BE1A-499496CE38F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299620" y="3519541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コーヒー">
            <a:extLst>
              <a:ext uri="{FF2B5EF4-FFF2-40B4-BE49-F238E27FC236}">
                <a16:creationId xmlns:a16="http://schemas.microsoft.com/office/drawing/2014/main" id="{0F02D7F4-FFCD-2949-847C-7262E9E1C02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405720" y="3519541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キャンディ">
            <a:extLst>
              <a:ext uri="{FF2B5EF4-FFF2-40B4-BE49-F238E27FC236}">
                <a16:creationId xmlns:a16="http://schemas.microsoft.com/office/drawing/2014/main" id="{38809E92-2C6F-0246-A84A-42E37EF340D9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140000" y="3684120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カップケーキ">
            <a:extLst>
              <a:ext uri="{FF2B5EF4-FFF2-40B4-BE49-F238E27FC236}">
                <a16:creationId xmlns:a16="http://schemas.microsoft.com/office/drawing/2014/main" id="{81A43206-C758-C84A-96BC-E8E282786BD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096760" y="3717000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ドーナツ">
            <a:extLst>
              <a:ext uri="{FF2B5EF4-FFF2-40B4-BE49-F238E27FC236}">
                <a16:creationId xmlns:a16="http://schemas.microsoft.com/office/drawing/2014/main" id="{E1B67CFB-3150-4244-8859-63012E0E36B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63280" y="4620840"/>
            <a:ext cx="914400" cy="914400"/>
          </a:xfrm>
          <a:prstGeom prst="rect">
            <a:avLst/>
          </a:prstGeom>
        </p:spPr>
      </p:pic>
      <p:pic>
        <p:nvPicPr>
          <p:cNvPr id="101" name="グラフィックス 100" descr="アイスクリーム">
            <a:extLst>
              <a:ext uri="{FF2B5EF4-FFF2-40B4-BE49-F238E27FC236}">
                <a16:creationId xmlns:a16="http://schemas.microsoft.com/office/drawing/2014/main" id="{A87F385D-6246-144A-AA9F-42ED042BFCE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70560" y="4559940"/>
            <a:ext cx="914400" cy="914400"/>
          </a:xfrm>
          <a:prstGeom prst="rect">
            <a:avLst/>
          </a:prstGeom>
        </p:spPr>
      </p:pic>
      <p:pic>
        <p:nvPicPr>
          <p:cNvPr id="103" name="グラフィックス 102" descr="一切れのケーキ">
            <a:extLst>
              <a:ext uri="{FF2B5EF4-FFF2-40B4-BE49-F238E27FC236}">
                <a16:creationId xmlns:a16="http://schemas.microsoft.com/office/drawing/2014/main" id="{9E409A69-B184-824F-A7E3-05D870C1DC8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257680" y="4675320"/>
            <a:ext cx="914400" cy="914400"/>
          </a:xfrm>
          <a:prstGeom prst="rect">
            <a:avLst/>
          </a:prstGeom>
        </p:spPr>
      </p:pic>
      <p:pic>
        <p:nvPicPr>
          <p:cNvPr id="105" name="グラフィックス 104" descr="ロリポップ">
            <a:extLst>
              <a:ext uri="{FF2B5EF4-FFF2-40B4-BE49-F238E27FC236}">
                <a16:creationId xmlns:a16="http://schemas.microsoft.com/office/drawing/2014/main" id="{26CAC5BB-0F4D-CF42-8494-F01857A8C2A8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400740" y="4620720"/>
            <a:ext cx="914400" cy="914400"/>
          </a:xfrm>
          <a:prstGeom prst="rect">
            <a:avLst/>
          </a:prstGeom>
        </p:spPr>
      </p:pic>
      <p:pic>
        <p:nvPicPr>
          <p:cNvPr id="107" name="グラフィックス 106" descr="パイ">
            <a:extLst>
              <a:ext uri="{FF2B5EF4-FFF2-40B4-BE49-F238E27FC236}">
                <a16:creationId xmlns:a16="http://schemas.microsoft.com/office/drawing/2014/main" id="{06E8C350-8978-884D-A328-F69B53F0F8B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531920" y="4675320"/>
            <a:ext cx="914400" cy="914400"/>
          </a:xfrm>
          <a:prstGeom prst="rect">
            <a:avLst/>
          </a:prstGeom>
        </p:spPr>
      </p:pic>
      <p:pic>
        <p:nvPicPr>
          <p:cNvPr id="109" name="グラフィックス 108" descr="アイスキャンディ">
            <a:extLst>
              <a:ext uri="{FF2B5EF4-FFF2-40B4-BE49-F238E27FC236}">
                <a16:creationId xmlns:a16="http://schemas.microsoft.com/office/drawing/2014/main" id="{78A826AC-ACAF-F346-99CD-B0672A6281F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596320" y="4739640"/>
            <a:ext cx="914400" cy="914400"/>
          </a:xfrm>
          <a:prstGeom prst="rect">
            <a:avLst/>
          </a:prstGeom>
        </p:spPr>
      </p:pic>
      <p:pic>
        <p:nvPicPr>
          <p:cNvPr id="111" name="グラフィックス 110" descr="ボウル">
            <a:extLst>
              <a:ext uri="{FF2B5EF4-FFF2-40B4-BE49-F238E27FC236}">
                <a16:creationId xmlns:a16="http://schemas.microsoft.com/office/drawing/2014/main" id="{8CA43708-60B0-8149-A57B-185E1DFEDD5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498000" y="4759440"/>
            <a:ext cx="914400" cy="914400"/>
          </a:xfrm>
          <a:prstGeom prst="rect">
            <a:avLst/>
          </a:prstGeom>
        </p:spPr>
      </p:pic>
      <p:pic>
        <p:nvPicPr>
          <p:cNvPr id="113" name="グラフィックス 112" descr="フルーツ ボウル">
            <a:extLst>
              <a:ext uri="{FF2B5EF4-FFF2-40B4-BE49-F238E27FC236}">
                <a16:creationId xmlns:a16="http://schemas.microsoft.com/office/drawing/2014/main" id="{61956A2F-F1F6-8F47-AA25-4362B69A5C81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622160" y="4746480"/>
            <a:ext cx="914400" cy="914400"/>
          </a:xfrm>
          <a:prstGeom prst="rect">
            <a:avLst/>
          </a:prstGeom>
        </p:spPr>
      </p:pic>
      <p:pic>
        <p:nvPicPr>
          <p:cNvPr id="115" name="グラフィックス 114" descr="蓋付きの皿">
            <a:extLst>
              <a:ext uri="{FF2B5EF4-FFF2-40B4-BE49-F238E27FC236}">
                <a16:creationId xmlns:a16="http://schemas.microsoft.com/office/drawing/2014/main" id="{E122F4E6-AA93-5449-A428-6B2EF4D0D31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721000" y="4759440"/>
            <a:ext cx="914400" cy="914400"/>
          </a:xfrm>
          <a:prstGeom prst="rect">
            <a:avLst/>
          </a:prstGeom>
        </p:spPr>
      </p:pic>
      <p:pic>
        <p:nvPicPr>
          <p:cNvPr id="117" name="グラフィックス 116" descr="テーブル セッティング">
            <a:extLst>
              <a:ext uri="{FF2B5EF4-FFF2-40B4-BE49-F238E27FC236}">
                <a16:creationId xmlns:a16="http://schemas.microsoft.com/office/drawing/2014/main" id="{9E1D3014-20A0-5041-BF8C-0EEE3D71456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707040" y="4759080"/>
            <a:ext cx="914400" cy="914400"/>
          </a:xfrm>
          <a:prstGeom prst="rect">
            <a:avLst/>
          </a:prstGeom>
        </p:spPr>
      </p:pic>
      <p:pic>
        <p:nvPicPr>
          <p:cNvPr id="119" name="グラフィックス 118" descr="フォーク">
            <a:extLst>
              <a:ext uri="{FF2B5EF4-FFF2-40B4-BE49-F238E27FC236}">
                <a16:creationId xmlns:a16="http://schemas.microsoft.com/office/drawing/2014/main" id="{78BA6C6E-2452-5244-B74F-F5A438613E6E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986840" y="4848120"/>
            <a:ext cx="914400" cy="914400"/>
          </a:xfrm>
          <a:prstGeom prst="rect">
            <a:avLst/>
          </a:prstGeom>
        </p:spPr>
      </p:pic>
      <p:pic>
        <p:nvPicPr>
          <p:cNvPr id="121" name="グラフィックス 120" descr="ナイフ">
            <a:extLst>
              <a:ext uri="{FF2B5EF4-FFF2-40B4-BE49-F238E27FC236}">
                <a16:creationId xmlns:a16="http://schemas.microsoft.com/office/drawing/2014/main" id="{894315DB-05FA-0149-A0EE-B32B92DC98B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72320" y="5695680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スプーン">
            <a:extLst>
              <a:ext uri="{FF2B5EF4-FFF2-40B4-BE49-F238E27FC236}">
                <a16:creationId xmlns:a16="http://schemas.microsoft.com/office/drawing/2014/main" id="{96C31F8B-9295-8140-A128-E9B3B96301C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223280" y="5585640"/>
            <a:ext cx="914400" cy="914400"/>
          </a:xfrm>
          <a:prstGeom prst="rect">
            <a:avLst/>
          </a:prstGeom>
        </p:spPr>
      </p:pic>
      <p:pic>
        <p:nvPicPr>
          <p:cNvPr id="125" name="グラフィックス 124" descr="皿">
            <a:extLst>
              <a:ext uri="{FF2B5EF4-FFF2-40B4-BE49-F238E27FC236}">
                <a16:creationId xmlns:a16="http://schemas.microsoft.com/office/drawing/2014/main" id="{969AABA6-E735-A243-A485-B96D1D9D662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348820" y="5528640"/>
            <a:ext cx="914400" cy="914400"/>
          </a:xfrm>
          <a:prstGeom prst="rect">
            <a:avLst/>
          </a:prstGeom>
        </p:spPr>
      </p:pic>
      <p:pic>
        <p:nvPicPr>
          <p:cNvPr id="127" name="グラフィックス 126" descr="フォークとナイフ">
            <a:extLst>
              <a:ext uri="{FF2B5EF4-FFF2-40B4-BE49-F238E27FC236}">
                <a16:creationId xmlns:a16="http://schemas.microsoft.com/office/drawing/2014/main" id="{11A7077E-BAFF-BB40-896F-762706C4A4B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3394230" y="5673480"/>
            <a:ext cx="914400" cy="914400"/>
          </a:xfrm>
          <a:prstGeom prst="rect">
            <a:avLst/>
          </a:prstGeom>
        </p:spPr>
      </p:pic>
      <p:pic>
        <p:nvPicPr>
          <p:cNvPr id="129" name="グラフィックス 128" descr="哺乳瓶">
            <a:extLst>
              <a:ext uri="{FF2B5EF4-FFF2-40B4-BE49-F238E27FC236}">
                <a16:creationId xmlns:a16="http://schemas.microsoft.com/office/drawing/2014/main" id="{FA4E4268-612F-0C47-B93E-6699A3BC64B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583400" y="5528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9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男の人">
            <a:extLst>
              <a:ext uri="{FF2B5EF4-FFF2-40B4-BE49-F238E27FC236}">
                <a16:creationId xmlns:a16="http://schemas.microsoft.com/office/drawing/2014/main" id="{4061EA98-A6F3-DB4A-938B-BCE77E9C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20" y="25740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女の人">
            <a:extLst>
              <a:ext uri="{FF2B5EF4-FFF2-40B4-BE49-F238E27FC236}">
                <a16:creationId xmlns:a16="http://schemas.microsoft.com/office/drawing/2014/main" id="{CAF0F7C8-5CEB-4B46-8C05-ED24A49F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920" y="25008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車いすに乗った人">
            <a:extLst>
              <a:ext uri="{FF2B5EF4-FFF2-40B4-BE49-F238E27FC236}">
                <a16:creationId xmlns:a16="http://schemas.microsoft.com/office/drawing/2014/main" id="{1477B908-0C50-6047-80D7-AEF9F1167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5320" y="25740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男性と女性">
            <a:extLst>
              <a:ext uri="{FF2B5EF4-FFF2-40B4-BE49-F238E27FC236}">
                <a16:creationId xmlns:a16="http://schemas.microsoft.com/office/drawing/2014/main" id="{95496107-AE17-EE43-A3F9-F8365EFFF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1600" y="23196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2 人の男性">
            <a:extLst>
              <a:ext uri="{FF2B5EF4-FFF2-40B4-BE49-F238E27FC236}">
                <a16:creationId xmlns:a16="http://schemas.microsoft.com/office/drawing/2014/main" id="{4BC61221-F988-E943-AC77-445F539BF9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56600" y="25008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2 人の女性">
            <a:extLst>
              <a:ext uri="{FF2B5EF4-FFF2-40B4-BE49-F238E27FC236}">
                <a16:creationId xmlns:a16="http://schemas.microsoft.com/office/drawing/2014/main" id="{35F1A7A1-4BCE-C740-B810-58EC403CA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2280" y="20904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男の子がいる家族">
            <a:extLst>
              <a:ext uri="{FF2B5EF4-FFF2-40B4-BE49-F238E27FC236}">
                <a16:creationId xmlns:a16="http://schemas.microsoft.com/office/drawing/2014/main" id="{FA87F099-1722-A54E-9060-62274853A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0400" y="18708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女の子がいる家族">
            <a:extLst>
              <a:ext uri="{FF2B5EF4-FFF2-40B4-BE49-F238E27FC236}">
                <a16:creationId xmlns:a16="http://schemas.microsoft.com/office/drawing/2014/main" id="{A21FACB6-A658-6743-8AAD-91D68D4012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6840" y="20904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男性と子供">
            <a:extLst>
              <a:ext uri="{FF2B5EF4-FFF2-40B4-BE49-F238E27FC236}">
                <a16:creationId xmlns:a16="http://schemas.microsoft.com/office/drawing/2014/main" id="{7F2E9845-8F11-564D-9C0A-324F1148D0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30920" y="20904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女性と子供">
            <a:extLst>
              <a:ext uri="{FF2B5EF4-FFF2-40B4-BE49-F238E27FC236}">
                <a16:creationId xmlns:a16="http://schemas.microsoft.com/office/drawing/2014/main" id="{D74247DE-79EB-F64B-A25C-D14D3BD34F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45320" y="18708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2 人の子供がいる家族">
            <a:extLst>
              <a:ext uri="{FF2B5EF4-FFF2-40B4-BE49-F238E27FC236}">
                <a16:creationId xmlns:a16="http://schemas.microsoft.com/office/drawing/2014/main" id="{4E69F90B-5B8F-E84E-A450-07F9F2C57D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99400" y="25740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男性の集団">
            <a:extLst>
              <a:ext uri="{FF2B5EF4-FFF2-40B4-BE49-F238E27FC236}">
                <a16:creationId xmlns:a16="http://schemas.microsoft.com/office/drawing/2014/main" id="{B7A14F5B-BF1F-8547-A526-6F7A780D71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3960" y="145740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女性の集団">
            <a:extLst>
              <a:ext uri="{FF2B5EF4-FFF2-40B4-BE49-F238E27FC236}">
                <a16:creationId xmlns:a16="http://schemas.microsoft.com/office/drawing/2014/main" id="{9821E098-3D49-B044-B2F3-D38BA96CBD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0920" y="145740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グループ">
            <a:extLst>
              <a:ext uri="{FF2B5EF4-FFF2-40B4-BE49-F238E27FC236}">
                <a16:creationId xmlns:a16="http://schemas.microsoft.com/office/drawing/2014/main" id="{93197CD3-B7DB-5C4E-A453-366941E06A8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17880" y="145176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グループの成功">
            <a:extLst>
              <a:ext uri="{FF2B5EF4-FFF2-40B4-BE49-F238E27FC236}">
                <a16:creationId xmlns:a16="http://schemas.microsoft.com/office/drawing/2014/main" id="{90B9130C-4A77-9E40-8E7A-FC5B7282C3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74840" y="145176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子供">
            <a:extLst>
              <a:ext uri="{FF2B5EF4-FFF2-40B4-BE49-F238E27FC236}">
                <a16:creationId xmlns:a16="http://schemas.microsoft.com/office/drawing/2014/main" id="{03AEDC03-BB2F-C14F-A9D7-1A561D24624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42480" y="145176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人の集団">
            <a:extLst>
              <a:ext uri="{FF2B5EF4-FFF2-40B4-BE49-F238E27FC236}">
                <a16:creationId xmlns:a16="http://schemas.microsoft.com/office/drawing/2014/main" id="{14CB6E66-AEBD-E84E-9DB5-7D32B611E1B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38800" y="145176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性別">
            <a:extLst>
              <a:ext uri="{FF2B5EF4-FFF2-40B4-BE49-F238E27FC236}">
                <a16:creationId xmlns:a16="http://schemas.microsoft.com/office/drawing/2014/main" id="{CAA0FB6A-E54F-E145-BAB5-5DB1ED80DE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88242" y="145860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妊婦">
            <a:extLst>
              <a:ext uri="{FF2B5EF4-FFF2-40B4-BE49-F238E27FC236}">
                <a16:creationId xmlns:a16="http://schemas.microsoft.com/office/drawing/2014/main" id="{E9FCC4FB-CE9B-6E41-B0EF-6C3DAAEED37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34040" y="140580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男性と赤ちゃん">
            <a:extLst>
              <a:ext uri="{FF2B5EF4-FFF2-40B4-BE49-F238E27FC236}">
                <a16:creationId xmlns:a16="http://schemas.microsoft.com/office/drawing/2014/main" id="{5292ABEA-6B7C-D143-AEDC-F73304EFD4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95002" y="138384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女性と赤ちゃん">
            <a:extLst>
              <a:ext uri="{FF2B5EF4-FFF2-40B4-BE49-F238E27FC236}">
                <a16:creationId xmlns:a16="http://schemas.microsoft.com/office/drawing/2014/main" id="{3B2407F3-8CD0-4140-ADEB-56FDBC1CBBF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40962" y="134724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赤ちゃんのオムツを交換する男性">
            <a:extLst>
              <a:ext uri="{FF2B5EF4-FFF2-40B4-BE49-F238E27FC236}">
                <a16:creationId xmlns:a16="http://schemas.microsoft.com/office/drawing/2014/main" id="{57A6A5D5-8BB8-A74B-9F40-0575D6B039E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670400" y="144060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赤ちゃんのオムツを交換する女性">
            <a:extLst>
              <a:ext uri="{FF2B5EF4-FFF2-40B4-BE49-F238E27FC236}">
                <a16:creationId xmlns:a16="http://schemas.microsoft.com/office/drawing/2014/main" id="{73177030-C2BF-1D48-A297-C9CD6D0B53D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46520" y="253992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子供と風船">
            <a:extLst>
              <a:ext uri="{FF2B5EF4-FFF2-40B4-BE49-F238E27FC236}">
                <a16:creationId xmlns:a16="http://schemas.microsoft.com/office/drawing/2014/main" id="{90A0F443-8831-A34F-A12D-00999A48B11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356000" y="253992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女性とベビーカー">
            <a:extLst>
              <a:ext uri="{FF2B5EF4-FFF2-40B4-BE49-F238E27FC236}">
                <a16:creationId xmlns:a16="http://schemas.microsoft.com/office/drawing/2014/main" id="{E4D5569C-29DB-D04A-9AD3-4D39FB43A0F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417880" y="250788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赤ちゃん">
            <a:extLst>
              <a:ext uri="{FF2B5EF4-FFF2-40B4-BE49-F238E27FC236}">
                <a16:creationId xmlns:a16="http://schemas.microsoft.com/office/drawing/2014/main" id="{5FDA8063-8D6C-AE4B-9F09-010C5484839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79160" y="253992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ハイハイ">
            <a:extLst>
              <a:ext uri="{FF2B5EF4-FFF2-40B4-BE49-F238E27FC236}">
                <a16:creationId xmlns:a16="http://schemas.microsoft.com/office/drawing/2014/main" id="{B95A8694-E4DB-3242-9A25-63E3563CB73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343280" y="265344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しゃがむ">
            <a:extLst>
              <a:ext uri="{FF2B5EF4-FFF2-40B4-BE49-F238E27FC236}">
                <a16:creationId xmlns:a16="http://schemas.microsoft.com/office/drawing/2014/main" id="{1A2DE478-C057-4B4A-B956-EBEA664DF98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39960" y="271644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歩く">
            <a:extLst>
              <a:ext uri="{FF2B5EF4-FFF2-40B4-BE49-F238E27FC236}">
                <a16:creationId xmlns:a16="http://schemas.microsoft.com/office/drawing/2014/main" id="{AE0C0EA6-3184-D04A-B87D-F35B88933CD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873360" y="250344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走る">
            <a:extLst>
              <a:ext uri="{FF2B5EF4-FFF2-40B4-BE49-F238E27FC236}">
                <a16:creationId xmlns:a16="http://schemas.microsoft.com/office/drawing/2014/main" id="{24ABB543-6D62-A240-B050-B35CC4561A4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802642" y="248988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杖を持った男性">
            <a:extLst>
              <a:ext uri="{FF2B5EF4-FFF2-40B4-BE49-F238E27FC236}">
                <a16:creationId xmlns:a16="http://schemas.microsoft.com/office/drawing/2014/main" id="{E2D04576-919D-094B-89EE-E15C041B070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684042" y="251460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杖を持った女性">
            <a:extLst>
              <a:ext uri="{FF2B5EF4-FFF2-40B4-BE49-F238E27FC236}">
                <a16:creationId xmlns:a16="http://schemas.microsoft.com/office/drawing/2014/main" id="{5E8C7767-5922-5146-9D5E-6BDAAD1283F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580324" y="248988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混乱した人">
            <a:extLst>
              <a:ext uri="{FF2B5EF4-FFF2-40B4-BE49-F238E27FC236}">
                <a16:creationId xmlns:a16="http://schemas.microsoft.com/office/drawing/2014/main" id="{557E662C-7840-CF40-BA25-2FFB6CD17CA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84800" y="266676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講演者">
            <a:extLst>
              <a:ext uri="{FF2B5EF4-FFF2-40B4-BE49-F238E27FC236}">
                <a16:creationId xmlns:a16="http://schemas.microsoft.com/office/drawing/2014/main" id="{20A0BAE2-279E-8B49-9E2E-D243255F44C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67600" y="362244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教師">
            <a:extLst>
              <a:ext uri="{FF2B5EF4-FFF2-40B4-BE49-F238E27FC236}">
                <a16:creationId xmlns:a16="http://schemas.microsoft.com/office/drawing/2014/main" id="{7B1DBCD8-D35C-6D41-885C-AAEF0F5F401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232640" y="3639360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食事をしている人">
            <a:extLst>
              <a:ext uri="{FF2B5EF4-FFF2-40B4-BE49-F238E27FC236}">
                <a16:creationId xmlns:a16="http://schemas.microsoft.com/office/drawing/2014/main" id="{65E73836-EB60-1646-A4F7-B4D73560E62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539620" y="357012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ユーザー">
            <a:extLst>
              <a:ext uri="{FF2B5EF4-FFF2-40B4-BE49-F238E27FC236}">
                <a16:creationId xmlns:a16="http://schemas.microsoft.com/office/drawing/2014/main" id="{A1AD1279-7BF0-0140-8043-47FF3DABA91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441450" y="365544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男性のプロフィール">
            <a:extLst>
              <a:ext uri="{FF2B5EF4-FFF2-40B4-BE49-F238E27FC236}">
                <a16:creationId xmlns:a16="http://schemas.microsoft.com/office/drawing/2014/main" id="{AA44FFB8-D81E-A041-B2D3-61647126262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457880" y="366756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女性のプロフィール">
            <a:extLst>
              <a:ext uri="{FF2B5EF4-FFF2-40B4-BE49-F238E27FC236}">
                <a16:creationId xmlns:a16="http://schemas.microsoft.com/office/drawing/2014/main" id="{C20FB8A4-26AE-BE47-A80E-F176AA38FC0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11920" y="3667560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女子生徒">
            <a:extLst>
              <a:ext uri="{FF2B5EF4-FFF2-40B4-BE49-F238E27FC236}">
                <a16:creationId xmlns:a16="http://schemas.microsoft.com/office/drawing/2014/main" id="{4236B1B1-191F-514D-AC82-6C9203EE358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794040" y="3721440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男子生徒">
            <a:extLst>
              <a:ext uri="{FF2B5EF4-FFF2-40B4-BE49-F238E27FC236}">
                <a16:creationId xmlns:a16="http://schemas.microsoft.com/office/drawing/2014/main" id="{F9C9DE32-9190-D541-BCC7-3C45926C4C8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711202" y="3681960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ユーザー">
            <a:extLst>
              <a:ext uri="{FF2B5EF4-FFF2-40B4-BE49-F238E27FC236}">
                <a16:creationId xmlns:a16="http://schemas.microsoft.com/office/drawing/2014/main" id="{F21293E9-981C-5B48-B8E8-6EDD8E8E3C8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626562" y="372144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目">
            <a:extLst>
              <a:ext uri="{FF2B5EF4-FFF2-40B4-BE49-F238E27FC236}">
                <a16:creationId xmlns:a16="http://schemas.microsoft.com/office/drawing/2014/main" id="{2261B223-BB3F-F248-80C0-8F31EEA4F7D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46918" y="4629000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まつ毛">
            <a:extLst>
              <a:ext uri="{FF2B5EF4-FFF2-40B4-BE49-F238E27FC236}">
                <a16:creationId xmlns:a16="http://schemas.microsoft.com/office/drawing/2014/main" id="{F6C6C2F0-AB1D-9343-9A90-5ADB5DCDF63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411318" y="4621800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耳">
            <a:extLst>
              <a:ext uri="{FF2B5EF4-FFF2-40B4-BE49-F238E27FC236}">
                <a16:creationId xmlns:a16="http://schemas.microsoft.com/office/drawing/2014/main" id="{A75BEF75-BA49-8341-8F34-4864505CE9A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555728" y="4553040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鼻">
            <a:extLst>
              <a:ext uri="{FF2B5EF4-FFF2-40B4-BE49-F238E27FC236}">
                <a16:creationId xmlns:a16="http://schemas.microsoft.com/office/drawing/2014/main" id="{34D73B34-08BC-BB4F-A4DD-F0035D9E2B9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374400" y="4536840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舌">
            <a:extLst>
              <a:ext uri="{FF2B5EF4-FFF2-40B4-BE49-F238E27FC236}">
                <a16:creationId xmlns:a16="http://schemas.microsoft.com/office/drawing/2014/main" id="{26375644-C439-2B48-B7D3-690A3698C86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407212" y="4589760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唇">
            <a:extLst>
              <a:ext uri="{FF2B5EF4-FFF2-40B4-BE49-F238E27FC236}">
                <a16:creationId xmlns:a16="http://schemas.microsoft.com/office/drawing/2014/main" id="{DA77A88B-50F8-AB4F-9DAF-A518F414E70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503935" y="4635840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口ひげ">
            <a:extLst>
              <a:ext uri="{FF2B5EF4-FFF2-40B4-BE49-F238E27FC236}">
                <a16:creationId xmlns:a16="http://schemas.microsoft.com/office/drawing/2014/main" id="{3E339530-3F5D-9141-ACA5-BA44802BB80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664949" y="4675320"/>
            <a:ext cx="914400" cy="914400"/>
          </a:xfrm>
          <a:prstGeom prst="rect">
            <a:avLst/>
          </a:prstGeom>
        </p:spPr>
      </p:pic>
      <p:pic>
        <p:nvPicPr>
          <p:cNvPr id="101" name="グラフィックス 100" descr="筋骨たくましい腕">
            <a:extLst>
              <a:ext uri="{FF2B5EF4-FFF2-40B4-BE49-F238E27FC236}">
                <a16:creationId xmlns:a16="http://schemas.microsoft.com/office/drawing/2014/main" id="{E9C04842-40CF-664B-80CC-7B4285D406C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802642" y="4553040"/>
            <a:ext cx="914400" cy="914400"/>
          </a:xfrm>
          <a:prstGeom prst="rect">
            <a:avLst/>
          </a:prstGeom>
        </p:spPr>
      </p:pic>
      <p:pic>
        <p:nvPicPr>
          <p:cNvPr id="103" name="グラフィックス 102" descr="手のひら">
            <a:extLst>
              <a:ext uri="{FF2B5EF4-FFF2-40B4-BE49-F238E27FC236}">
                <a16:creationId xmlns:a16="http://schemas.microsoft.com/office/drawing/2014/main" id="{5F370182-5F43-6047-8263-9AEB1A1F5FE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816282" y="4628640"/>
            <a:ext cx="914400" cy="914400"/>
          </a:xfrm>
          <a:prstGeom prst="rect">
            <a:avLst/>
          </a:prstGeom>
        </p:spPr>
      </p:pic>
      <p:pic>
        <p:nvPicPr>
          <p:cNvPr id="105" name="グラフィックス 104" descr="保護の手">
            <a:extLst>
              <a:ext uri="{FF2B5EF4-FFF2-40B4-BE49-F238E27FC236}">
                <a16:creationId xmlns:a16="http://schemas.microsoft.com/office/drawing/2014/main" id="{54140EF1-F077-AB46-80C1-5280E0531D5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9880682" y="4486200"/>
            <a:ext cx="914400" cy="914400"/>
          </a:xfrm>
          <a:prstGeom prst="rect">
            <a:avLst/>
          </a:prstGeom>
        </p:spPr>
      </p:pic>
      <p:pic>
        <p:nvPicPr>
          <p:cNvPr id="107" name="グラフィックス 106" descr="足">
            <a:extLst>
              <a:ext uri="{FF2B5EF4-FFF2-40B4-BE49-F238E27FC236}">
                <a16:creationId xmlns:a16="http://schemas.microsoft.com/office/drawing/2014/main" id="{B3ABE02F-9C66-6940-B4A1-454801A85D7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080682" y="4524480"/>
            <a:ext cx="914400" cy="914400"/>
          </a:xfrm>
          <a:prstGeom prst="rect">
            <a:avLst/>
          </a:prstGeom>
        </p:spPr>
      </p:pic>
      <p:pic>
        <p:nvPicPr>
          <p:cNvPr id="109" name="グラフィックス 108" descr="指紋">
            <a:extLst>
              <a:ext uri="{FF2B5EF4-FFF2-40B4-BE49-F238E27FC236}">
                <a16:creationId xmlns:a16="http://schemas.microsoft.com/office/drawing/2014/main" id="{8EC51937-D543-9E44-8DCF-C9EB8103CCC2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96918" y="5594160"/>
            <a:ext cx="914400" cy="914400"/>
          </a:xfrm>
          <a:prstGeom prst="rect">
            <a:avLst/>
          </a:prstGeom>
        </p:spPr>
      </p:pic>
      <p:pic>
        <p:nvPicPr>
          <p:cNvPr id="111" name="グラフィックス 110" descr="心臓">
            <a:extLst>
              <a:ext uri="{FF2B5EF4-FFF2-40B4-BE49-F238E27FC236}">
                <a16:creationId xmlns:a16="http://schemas.microsoft.com/office/drawing/2014/main" id="{2A7E858A-7499-624C-A972-932C4B781C0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293000" y="5686200"/>
            <a:ext cx="914400" cy="914400"/>
          </a:xfrm>
          <a:prstGeom prst="rect">
            <a:avLst/>
          </a:prstGeom>
        </p:spPr>
      </p:pic>
      <p:pic>
        <p:nvPicPr>
          <p:cNvPr id="113" name="グラフィックス 112" descr="肺">
            <a:extLst>
              <a:ext uri="{FF2B5EF4-FFF2-40B4-BE49-F238E27FC236}">
                <a16:creationId xmlns:a16="http://schemas.microsoft.com/office/drawing/2014/main" id="{B8462CB2-9510-2E4D-A281-5B16E0894C5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401922" y="5686140"/>
            <a:ext cx="914400" cy="914400"/>
          </a:xfrm>
          <a:prstGeom prst="rect">
            <a:avLst/>
          </a:prstGeom>
        </p:spPr>
      </p:pic>
      <p:pic>
        <p:nvPicPr>
          <p:cNvPr id="115" name="グラフィックス 114" descr="腎臓">
            <a:extLst>
              <a:ext uri="{FF2B5EF4-FFF2-40B4-BE49-F238E27FC236}">
                <a16:creationId xmlns:a16="http://schemas.microsoft.com/office/drawing/2014/main" id="{F34BCC94-2C7A-CA48-A245-B1327180438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543480" y="5711640"/>
            <a:ext cx="914400" cy="914400"/>
          </a:xfrm>
          <a:prstGeom prst="rect">
            <a:avLst/>
          </a:prstGeom>
        </p:spPr>
      </p:pic>
      <p:pic>
        <p:nvPicPr>
          <p:cNvPr id="117" name="グラフィックス 116" descr="胃">
            <a:extLst>
              <a:ext uri="{FF2B5EF4-FFF2-40B4-BE49-F238E27FC236}">
                <a16:creationId xmlns:a16="http://schemas.microsoft.com/office/drawing/2014/main" id="{1083736C-0EB0-8241-AF4B-9FFBDF498D8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561322" y="5689020"/>
            <a:ext cx="914400" cy="914400"/>
          </a:xfrm>
          <a:prstGeom prst="rect">
            <a:avLst/>
          </a:prstGeom>
        </p:spPr>
      </p:pic>
      <p:pic>
        <p:nvPicPr>
          <p:cNvPr id="119" name="グラフィックス 118" descr="骨">
            <a:extLst>
              <a:ext uri="{FF2B5EF4-FFF2-40B4-BE49-F238E27FC236}">
                <a16:creationId xmlns:a16="http://schemas.microsoft.com/office/drawing/2014/main" id="{0E3D67B6-8CB9-B646-95D3-4F94C5EDACC7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5503935" y="5765640"/>
            <a:ext cx="914400" cy="914400"/>
          </a:xfrm>
          <a:prstGeom prst="rect">
            <a:avLst/>
          </a:prstGeom>
        </p:spPr>
      </p:pic>
      <p:pic>
        <p:nvPicPr>
          <p:cNvPr id="121" name="グラフィックス 120" descr="がい骨">
            <a:extLst>
              <a:ext uri="{FF2B5EF4-FFF2-40B4-BE49-F238E27FC236}">
                <a16:creationId xmlns:a16="http://schemas.microsoft.com/office/drawing/2014/main" id="{11DD2513-138F-8543-9D4D-DCB2D3C17F2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656880" y="5711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虫">
            <a:extLst>
              <a:ext uri="{FF2B5EF4-FFF2-40B4-BE49-F238E27FC236}">
                <a16:creationId xmlns:a16="http://schemas.microsoft.com/office/drawing/2014/main" id="{62559335-58A8-E74A-B15C-A27718BF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" y="25908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甲虫">
            <a:extLst>
              <a:ext uri="{FF2B5EF4-FFF2-40B4-BE49-F238E27FC236}">
                <a16:creationId xmlns:a16="http://schemas.microsoft.com/office/drawing/2014/main" id="{BD3750DE-34D4-6B45-9522-203EA2FA6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5880" y="28716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てんとう虫">
            <a:extLst>
              <a:ext uri="{FF2B5EF4-FFF2-40B4-BE49-F238E27FC236}">
                <a16:creationId xmlns:a16="http://schemas.microsoft.com/office/drawing/2014/main" id="{0AB9897F-3D08-B14B-B858-F0E11EBE6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0280" y="25908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ハチ">
            <a:extLst>
              <a:ext uri="{FF2B5EF4-FFF2-40B4-BE49-F238E27FC236}">
                <a16:creationId xmlns:a16="http://schemas.microsoft.com/office/drawing/2014/main" id="{15F6C58C-0E68-B046-92D3-2754F3FF9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4360" y="25908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バッタ">
            <a:extLst>
              <a:ext uri="{FF2B5EF4-FFF2-40B4-BE49-F238E27FC236}">
                <a16:creationId xmlns:a16="http://schemas.microsoft.com/office/drawing/2014/main" id="{CC5CEE6F-CFD1-0742-B434-22D793C49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1120" y="28716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いも虫">
            <a:extLst>
              <a:ext uri="{FF2B5EF4-FFF2-40B4-BE49-F238E27FC236}">
                <a16:creationId xmlns:a16="http://schemas.microsoft.com/office/drawing/2014/main" id="{BB50A69E-3FB2-3848-993E-D33D38305A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4680" y="28716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蝶">
            <a:extLst>
              <a:ext uri="{FF2B5EF4-FFF2-40B4-BE49-F238E27FC236}">
                <a16:creationId xmlns:a16="http://schemas.microsoft.com/office/drawing/2014/main" id="{0DF0A999-720A-D64D-AADD-07A9B6C700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9920" y="28716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クモの巣">
            <a:extLst>
              <a:ext uri="{FF2B5EF4-FFF2-40B4-BE49-F238E27FC236}">
                <a16:creationId xmlns:a16="http://schemas.microsoft.com/office/drawing/2014/main" id="{3BDD31B5-1409-FB4D-8E0B-C7F34940B8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6360" y="34656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ハチの巣">
            <a:extLst>
              <a:ext uri="{FF2B5EF4-FFF2-40B4-BE49-F238E27FC236}">
                <a16:creationId xmlns:a16="http://schemas.microsoft.com/office/drawing/2014/main" id="{9F83D066-08D6-7040-97B2-C07D839322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79520" y="34656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虫眼鏡で見た虫">
            <a:extLst>
              <a:ext uri="{FF2B5EF4-FFF2-40B4-BE49-F238E27FC236}">
                <a16:creationId xmlns:a16="http://schemas.microsoft.com/office/drawing/2014/main" id="{1F915089-00ED-D943-9E7D-6D5CCE6B2D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44520" y="34656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太陽">
            <a:extLst>
              <a:ext uri="{FF2B5EF4-FFF2-40B4-BE49-F238E27FC236}">
                <a16:creationId xmlns:a16="http://schemas.microsoft.com/office/drawing/2014/main" id="{DEF71BBB-E2AD-9B43-9F01-AF483EB37E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6720" y="155448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雲">
            <a:extLst>
              <a:ext uri="{FF2B5EF4-FFF2-40B4-BE49-F238E27FC236}">
                <a16:creationId xmlns:a16="http://schemas.microsoft.com/office/drawing/2014/main" id="{11510326-E58B-024D-88EC-0A11607312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54640" y="155448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晴れ時々曇り">
            <a:extLst>
              <a:ext uri="{FF2B5EF4-FFF2-40B4-BE49-F238E27FC236}">
                <a16:creationId xmlns:a16="http://schemas.microsoft.com/office/drawing/2014/main" id="{3F7F1D17-7EC3-1A46-8968-A481095C4F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01240" y="155448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雷">
            <a:extLst>
              <a:ext uri="{FF2B5EF4-FFF2-40B4-BE49-F238E27FC236}">
                <a16:creationId xmlns:a16="http://schemas.microsoft.com/office/drawing/2014/main" id="{8E5EB6A4-F473-A143-97FA-BDD12D8108A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15640" y="158256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雨">
            <a:extLst>
              <a:ext uri="{FF2B5EF4-FFF2-40B4-BE49-F238E27FC236}">
                <a16:creationId xmlns:a16="http://schemas.microsoft.com/office/drawing/2014/main" id="{CB55E8E5-29D0-4445-BC40-41F9A552721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43560" y="161868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雪">
            <a:extLst>
              <a:ext uri="{FF2B5EF4-FFF2-40B4-BE49-F238E27FC236}">
                <a16:creationId xmlns:a16="http://schemas.microsoft.com/office/drawing/2014/main" id="{2AAAAF64-774C-EC4E-811A-CEB6926C875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05520" y="165240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傘">
            <a:extLst>
              <a:ext uri="{FF2B5EF4-FFF2-40B4-BE49-F238E27FC236}">
                <a16:creationId xmlns:a16="http://schemas.microsoft.com/office/drawing/2014/main" id="{9770D675-029D-124D-B684-31596843C5C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42360" y="172698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月と星">
            <a:extLst>
              <a:ext uri="{FF2B5EF4-FFF2-40B4-BE49-F238E27FC236}">
                <a16:creationId xmlns:a16="http://schemas.microsoft.com/office/drawing/2014/main" id="{912BC881-421C-2641-B2C9-0295AC7FD2C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81600" y="173418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温度計">
            <a:extLst>
              <a:ext uri="{FF2B5EF4-FFF2-40B4-BE49-F238E27FC236}">
                <a16:creationId xmlns:a16="http://schemas.microsoft.com/office/drawing/2014/main" id="{D5E975EE-5A7D-F542-9228-80D58239B3D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279520" y="161868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雪の結晶">
            <a:extLst>
              <a:ext uri="{FF2B5EF4-FFF2-40B4-BE49-F238E27FC236}">
                <a16:creationId xmlns:a16="http://schemas.microsoft.com/office/drawing/2014/main" id="{8DC63D00-935F-C745-B2D6-5BF1ABCDC8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41200" y="165240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雪だるま">
            <a:extLst>
              <a:ext uri="{FF2B5EF4-FFF2-40B4-BE49-F238E27FC236}">
                <a16:creationId xmlns:a16="http://schemas.microsoft.com/office/drawing/2014/main" id="{92681455-E10A-2F47-AF35-959D79659C8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560360" y="172698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種">
            <a:extLst>
              <a:ext uri="{FF2B5EF4-FFF2-40B4-BE49-F238E27FC236}">
                <a16:creationId xmlns:a16="http://schemas.microsoft.com/office/drawing/2014/main" id="{B7AA7BBF-8A35-3C43-88CD-F3C85E4A6D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3640" y="266550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植物">
            <a:extLst>
              <a:ext uri="{FF2B5EF4-FFF2-40B4-BE49-F238E27FC236}">
                <a16:creationId xmlns:a16="http://schemas.microsoft.com/office/drawing/2014/main" id="{80DEE6A3-65C1-9A42-A99D-DB739541678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73440" y="264138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葉">
            <a:extLst>
              <a:ext uri="{FF2B5EF4-FFF2-40B4-BE49-F238E27FC236}">
                <a16:creationId xmlns:a16="http://schemas.microsoft.com/office/drawing/2014/main" id="{281E3E4B-3296-E841-B5C1-002A0EF1244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369040" y="266550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ビーチ パラソル">
            <a:extLst>
              <a:ext uri="{FF2B5EF4-FFF2-40B4-BE49-F238E27FC236}">
                <a16:creationId xmlns:a16="http://schemas.microsoft.com/office/drawing/2014/main" id="{518454C7-29A3-8143-983B-AEF6557EF8A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555000" y="266550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サングラス">
            <a:extLst>
              <a:ext uri="{FF2B5EF4-FFF2-40B4-BE49-F238E27FC236}">
                <a16:creationId xmlns:a16="http://schemas.microsoft.com/office/drawing/2014/main" id="{7ACAB5E5-6719-8645-B766-839622454F2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543560" y="2727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ネコ">
            <a:extLst>
              <a:ext uri="{FF2B5EF4-FFF2-40B4-BE49-F238E27FC236}">
                <a16:creationId xmlns:a16="http://schemas.microsoft.com/office/drawing/2014/main" id="{F0799E68-D3E4-E348-BFFF-39EEDEC3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" y="12996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犬">
            <a:extLst>
              <a:ext uri="{FF2B5EF4-FFF2-40B4-BE49-F238E27FC236}">
                <a16:creationId xmlns:a16="http://schemas.microsoft.com/office/drawing/2014/main" id="{63E8D147-81F0-CE4A-990F-73B39A633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400" y="21864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金魚鉢">
            <a:extLst>
              <a:ext uri="{FF2B5EF4-FFF2-40B4-BE49-F238E27FC236}">
                <a16:creationId xmlns:a16="http://schemas.microsoft.com/office/drawing/2014/main" id="{279F0AEF-012C-164D-8C7F-25EF93222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1300" y="21864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ハムスター">
            <a:extLst>
              <a:ext uri="{FF2B5EF4-FFF2-40B4-BE49-F238E27FC236}">
                <a16:creationId xmlns:a16="http://schemas.microsoft.com/office/drawing/2014/main" id="{B85BC21E-751B-1E4E-88BB-CC049B2C6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9540" y="20544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ウサギ">
            <a:extLst>
              <a:ext uri="{FF2B5EF4-FFF2-40B4-BE49-F238E27FC236}">
                <a16:creationId xmlns:a16="http://schemas.microsoft.com/office/drawing/2014/main" id="{BFA3666F-7F81-5746-9B79-C448A90DC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3940" y="19548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ネズミ">
            <a:extLst>
              <a:ext uri="{FF2B5EF4-FFF2-40B4-BE49-F238E27FC236}">
                <a16:creationId xmlns:a16="http://schemas.microsoft.com/office/drawing/2014/main" id="{DCBDC8BA-5123-694B-BCF2-CF2846B51A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3640" y="21864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ヘビ">
            <a:extLst>
              <a:ext uri="{FF2B5EF4-FFF2-40B4-BE49-F238E27FC236}">
                <a16:creationId xmlns:a16="http://schemas.microsoft.com/office/drawing/2014/main" id="{C6D39468-10D5-E94D-9C86-047C1F7DC5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41880" y="19548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カメ">
            <a:extLst>
              <a:ext uri="{FF2B5EF4-FFF2-40B4-BE49-F238E27FC236}">
                <a16:creationId xmlns:a16="http://schemas.microsoft.com/office/drawing/2014/main" id="{A1B2B981-4F7D-A041-9004-34C542E39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5560" y="21864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カエル">
            <a:extLst>
              <a:ext uri="{FF2B5EF4-FFF2-40B4-BE49-F238E27FC236}">
                <a16:creationId xmlns:a16="http://schemas.microsoft.com/office/drawing/2014/main" id="{B37341A1-D112-C84C-9FE5-D1C8493AD7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19960" y="22152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ワニ">
            <a:extLst>
              <a:ext uri="{FF2B5EF4-FFF2-40B4-BE49-F238E27FC236}">
                <a16:creationId xmlns:a16="http://schemas.microsoft.com/office/drawing/2014/main" id="{14B254B7-DC5A-DD4D-A354-066C58E48F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43500" y="23568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コウモリ">
            <a:extLst>
              <a:ext uri="{FF2B5EF4-FFF2-40B4-BE49-F238E27FC236}">
                <a16:creationId xmlns:a16="http://schemas.microsoft.com/office/drawing/2014/main" id="{0F623D41-F4A0-F042-8816-CD9232F6C9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7460" y="26448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スズメ">
            <a:extLst>
              <a:ext uri="{FF2B5EF4-FFF2-40B4-BE49-F238E27FC236}">
                <a16:creationId xmlns:a16="http://schemas.microsoft.com/office/drawing/2014/main" id="{2F938F4D-6F21-8443-9775-B5DC7F63387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5000" y="117888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ハチドリ">
            <a:extLst>
              <a:ext uri="{FF2B5EF4-FFF2-40B4-BE49-F238E27FC236}">
                <a16:creationId xmlns:a16="http://schemas.microsoft.com/office/drawing/2014/main" id="{6C994A60-5D03-B54A-BD8F-902ADA2F25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10640" y="113052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フクロウ">
            <a:extLst>
              <a:ext uri="{FF2B5EF4-FFF2-40B4-BE49-F238E27FC236}">
                <a16:creationId xmlns:a16="http://schemas.microsoft.com/office/drawing/2014/main" id="{E4950E7F-D528-794D-88F6-CE4F95CB8E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86500" y="118740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クジャク">
            <a:extLst>
              <a:ext uri="{FF2B5EF4-FFF2-40B4-BE49-F238E27FC236}">
                <a16:creationId xmlns:a16="http://schemas.microsoft.com/office/drawing/2014/main" id="{8BAC78D3-CDB9-2141-AB23-E4C45378B7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53060" y="118740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アヒル">
            <a:extLst>
              <a:ext uri="{FF2B5EF4-FFF2-40B4-BE49-F238E27FC236}">
                <a16:creationId xmlns:a16="http://schemas.microsoft.com/office/drawing/2014/main" id="{1B8B63C8-E651-904D-9C3E-A0A83211A5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12670" y="119712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鶏">
            <a:extLst>
              <a:ext uri="{FF2B5EF4-FFF2-40B4-BE49-F238E27FC236}">
                <a16:creationId xmlns:a16="http://schemas.microsoft.com/office/drawing/2014/main" id="{CB3490E7-C1F6-4F45-A45F-86FAA2E1300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60140" y="127644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雄鶏">
            <a:extLst>
              <a:ext uri="{FF2B5EF4-FFF2-40B4-BE49-F238E27FC236}">
                <a16:creationId xmlns:a16="http://schemas.microsoft.com/office/drawing/2014/main" id="{00725DFD-A32F-6F44-B09A-5E76137CB6B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41880" y="119712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雌牛">
            <a:extLst>
              <a:ext uri="{FF2B5EF4-FFF2-40B4-BE49-F238E27FC236}">
                <a16:creationId xmlns:a16="http://schemas.microsoft.com/office/drawing/2014/main" id="{9788C402-3B59-0646-B891-6F10C9DC27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35120" y="128952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ヤギ">
            <a:extLst>
              <a:ext uri="{FF2B5EF4-FFF2-40B4-BE49-F238E27FC236}">
                <a16:creationId xmlns:a16="http://schemas.microsoft.com/office/drawing/2014/main" id="{1A655ECA-4ED4-F34D-A211-BAAA2AAF958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229600" y="125100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ウマ">
            <a:extLst>
              <a:ext uri="{FF2B5EF4-FFF2-40B4-BE49-F238E27FC236}">
                <a16:creationId xmlns:a16="http://schemas.microsoft.com/office/drawing/2014/main" id="{F3EE9563-C193-1F4B-8436-5D6C5E26D99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66280" y="118740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ブタ">
            <a:extLst>
              <a:ext uri="{FF2B5EF4-FFF2-40B4-BE49-F238E27FC236}">
                <a16:creationId xmlns:a16="http://schemas.microsoft.com/office/drawing/2014/main" id="{352F2E92-619E-0E43-8C5B-FA7A9C5FF92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93520" y="126396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ヒツジ">
            <a:extLst>
              <a:ext uri="{FF2B5EF4-FFF2-40B4-BE49-F238E27FC236}">
                <a16:creationId xmlns:a16="http://schemas.microsoft.com/office/drawing/2014/main" id="{EA7A5E32-26FD-D44C-B092-89F5D6BE39B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47880" y="220392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シカ">
            <a:extLst>
              <a:ext uri="{FF2B5EF4-FFF2-40B4-BE49-F238E27FC236}">
                <a16:creationId xmlns:a16="http://schemas.microsoft.com/office/drawing/2014/main" id="{53DD237C-3B41-2447-89D1-8C4F6163A96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314000" y="212280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シマウマ">
            <a:extLst>
              <a:ext uri="{FF2B5EF4-FFF2-40B4-BE49-F238E27FC236}">
                <a16:creationId xmlns:a16="http://schemas.microsoft.com/office/drawing/2014/main" id="{324C367C-6FCA-B44B-8D8C-C24BD8BABE1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305470" y="220392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キリン">
            <a:extLst>
              <a:ext uri="{FF2B5EF4-FFF2-40B4-BE49-F238E27FC236}">
                <a16:creationId xmlns:a16="http://schemas.microsoft.com/office/drawing/2014/main" id="{F62C4DDB-AB8F-654B-8B57-9A622706C65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271590" y="220488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ゾウ">
            <a:extLst>
              <a:ext uri="{FF2B5EF4-FFF2-40B4-BE49-F238E27FC236}">
                <a16:creationId xmlns:a16="http://schemas.microsoft.com/office/drawing/2014/main" id="{A4359E5A-7F14-614D-95C8-2251BBD40F3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288500" y="231504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サイ">
            <a:extLst>
              <a:ext uri="{FF2B5EF4-FFF2-40B4-BE49-F238E27FC236}">
                <a16:creationId xmlns:a16="http://schemas.microsoft.com/office/drawing/2014/main" id="{AC5C27B0-051B-B24B-8A16-DC15A172729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357130" y="234852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カバ">
            <a:extLst>
              <a:ext uri="{FF2B5EF4-FFF2-40B4-BE49-F238E27FC236}">
                <a16:creationId xmlns:a16="http://schemas.microsoft.com/office/drawing/2014/main" id="{95E5C137-3421-D24A-9E4B-D8CB28F6994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41880" y="236676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ライオン">
            <a:extLst>
              <a:ext uri="{FF2B5EF4-FFF2-40B4-BE49-F238E27FC236}">
                <a16:creationId xmlns:a16="http://schemas.microsoft.com/office/drawing/2014/main" id="{68A9763E-64EC-6548-8910-7BCC02C4999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302480" y="231504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トラ">
            <a:extLst>
              <a:ext uri="{FF2B5EF4-FFF2-40B4-BE49-F238E27FC236}">
                <a16:creationId xmlns:a16="http://schemas.microsoft.com/office/drawing/2014/main" id="{66254FF3-150E-A04D-84FE-C5749FEDE03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287230" y="234852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サル">
            <a:extLst>
              <a:ext uri="{FF2B5EF4-FFF2-40B4-BE49-F238E27FC236}">
                <a16:creationId xmlns:a16="http://schemas.microsoft.com/office/drawing/2014/main" id="{9A64AC23-9937-BD4A-A2C4-C86F82055FD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327660" y="241074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ゴリラ">
            <a:extLst>
              <a:ext uri="{FF2B5EF4-FFF2-40B4-BE49-F238E27FC236}">
                <a16:creationId xmlns:a16="http://schemas.microsoft.com/office/drawing/2014/main" id="{28CA2F09-751A-1A40-A409-22B4A65C320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487460" y="228492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パンダ">
            <a:extLst>
              <a:ext uri="{FF2B5EF4-FFF2-40B4-BE49-F238E27FC236}">
                <a16:creationId xmlns:a16="http://schemas.microsoft.com/office/drawing/2014/main" id="{DB978F78-61CA-784D-9E5E-A0C06912399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96240" y="327516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貝殻">
            <a:extLst>
              <a:ext uri="{FF2B5EF4-FFF2-40B4-BE49-F238E27FC236}">
                <a16:creationId xmlns:a16="http://schemas.microsoft.com/office/drawing/2014/main" id="{63CA759A-A5E4-0946-85E3-C1E57692DA2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472100" y="3313440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魚">
            <a:extLst>
              <a:ext uri="{FF2B5EF4-FFF2-40B4-BE49-F238E27FC236}">
                <a16:creationId xmlns:a16="http://schemas.microsoft.com/office/drawing/2014/main" id="{4C488001-B00F-B34A-A792-F36AA749F44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547960" y="342900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サメ">
            <a:extLst>
              <a:ext uri="{FF2B5EF4-FFF2-40B4-BE49-F238E27FC236}">
                <a16:creationId xmlns:a16="http://schemas.microsoft.com/office/drawing/2014/main" id="{DEAFCFE9-52CA-8F42-B842-A5187180F38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623820" y="352020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クジラ">
            <a:extLst>
              <a:ext uri="{FF2B5EF4-FFF2-40B4-BE49-F238E27FC236}">
                <a16:creationId xmlns:a16="http://schemas.microsoft.com/office/drawing/2014/main" id="{C40C1BCF-6D9F-464C-A43F-8CE75C58BD7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507980" y="346212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アシカ">
            <a:extLst>
              <a:ext uri="{FF2B5EF4-FFF2-40B4-BE49-F238E27FC236}">
                <a16:creationId xmlns:a16="http://schemas.microsoft.com/office/drawing/2014/main" id="{593945DA-A52F-9040-9036-DCDA49923B6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448300" y="3518160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カニ">
            <a:extLst>
              <a:ext uri="{FF2B5EF4-FFF2-40B4-BE49-F238E27FC236}">
                <a16:creationId xmlns:a16="http://schemas.microsoft.com/office/drawing/2014/main" id="{A57B34ED-50C2-0243-A95D-7F53C83CECE7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468000" y="3536400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ユニコーン">
            <a:extLst>
              <a:ext uri="{FF2B5EF4-FFF2-40B4-BE49-F238E27FC236}">
                <a16:creationId xmlns:a16="http://schemas.microsoft.com/office/drawing/2014/main" id="{46EF4221-B7D6-2148-B3FD-DD6502500BC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487700" y="3378000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動物の足跡">
            <a:extLst>
              <a:ext uri="{FF2B5EF4-FFF2-40B4-BE49-F238E27FC236}">
                <a16:creationId xmlns:a16="http://schemas.microsoft.com/office/drawing/2014/main" id="{AA1D5BE9-33B7-8E4E-BA81-49F3F595DDA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612700" y="3426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男性">
            <a:extLst>
              <a:ext uri="{FF2B5EF4-FFF2-40B4-BE49-F238E27FC236}">
                <a16:creationId xmlns:a16="http://schemas.microsoft.com/office/drawing/2014/main" id="{DEDEDE53-73BB-804E-95E0-D94F2BB7E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" y="11460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女性">
            <a:extLst>
              <a:ext uri="{FF2B5EF4-FFF2-40B4-BE49-F238E27FC236}">
                <a16:creationId xmlns:a16="http://schemas.microsoft.com/office/drawing/2014/main" id="{57F58E88-E207-A049-ABDF-A54221977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40" y="11208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水">
            <a:extLst>
              <a:ext uri="{FF2B5EF4-FFF2-40B4-BE49-F238E27FC236}">
                <a16:creationId xmlns:a16="http://schemas.microsoft.com/office/drawing/2014/main" id="{033C529E-C00F-6147-8ABE-4B9BB65C4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0680" y="11208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ハート">
            <a:extLst>
              <a:ext uri="{FF2B5EF4-FFF2-40B4-BE49-F238E27FC236}">
                <a16:creationId xmlns:a16="http://schemas.microsoft.com/office/drawing/2014/main" id="{C27DAC46-94A0-D24D-9893-282E9FCD3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7040" y="14208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挙手">
            <a:extLst>
              <a:ext uri="{FF2B5EF4-FFF2-40B4-BE49-F238E27FC236}">
                <a16:creationId xmlns:a16="http://schemas.microsoft.com/office/drawing/2014/main" id="{AF2A0A38-1FE5-DB4D-B93A-95F84691A4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3400" y="14208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親指を立てるしぐさ">
            <a:extLst>
              <a:ext uri="{FF2B5EF4-FFF2-40B4-BE49-F238E27FC236}">
                <a16:creationId xmlns:a16="http://schemas.microsoft.com/office/drawing/2014/main" id="{A9CED41F-EC58-D94F-8EE4-3ECE0D0CD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1600" y="16044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右向き指示マーク">
            <a:extLst>
              <a:ext uri="{FF2B5EF4-FFF2-40B4-BE49-F238E27FC236}">
                <a16:creationId xmlns:a16="http://schemas.microsoft.com/office/drawing/2014/main" id="{88C4BBEE-23A8-754D-BDE3-A817C2B63B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5800" y="18240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情報">
            <a:extLst>
              <a:ext uri="{FF2B5EF4-FFF2-40B4-BE49-F238E27FC236}">
                <a16:creationId xmlns:a16="http://schemas.microsoft.com/office/drawing/2014/main" id="{E75F99A1-0D18-904D-89A8-469228BEE9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95800" y="33240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ヘルプ">
            <a:extLst>
              <a:ext uri="{FF2B5EF4-FFF2-40B4-BE49-F238E27FC236}">
                <a16:creationId xmlns:a16="http://schemas.microsoft.com/office/drawing/2014/main" id="{CFF81B8B-7CFA-4342-89B3-CDE1D86D5E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92240" y="18240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ヘルプ (RTL)">
            <a:extLst>
              <a:ext uri="{FF2B5EF4-FFF2-40B4-BE49-F238E27FC236}">
                <a16:creationId xmlns:a16="http://schemas.microsoft.com/office/drawing/2014/main" id="{8D19B49F-B8A9-E74F-8987-34FCD2FFC1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74600" y="22164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禁止マーク">
            <a:extLst>
              <a:ext uri="{FF2B5EF4-FFF2-40B4-BE49-F238E27FC236}">
                <a16:creationId xmlns:a16="http://schemas.microsoft.com/office/drawing/2014/main" id="{27458F3F-3C9F-DF4B-AA21-B9331250EC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74600" y="25740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止まれの標識">
            <a:extLst>
              <a:ext uri="{FF2B5EF4-FFF2-40B4-BE49-F238E27FC236}">
                <a16:creationId xmlns:a16="http://schemas.microsoft.com/office/drawing/2014/main" id="{6724A87D-5526-8F4A-93DE-8E226A27C3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3840" y="124680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禁止">
            <a:extLst>
              <a:ext uri="{FF2B5EF4-FFF2-40B4-BE49-F238E27FC236}">
                <a16:creationId xmlns:a16="http://schemas.microsoft.com/office/drawing/2014/main" id="{E6D9B74F-DEAA-2F4D-9EB5-B277F1A491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58240" y="125520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火">
            <a:extLst>
              <a:ext uri="{FF2B5EF4-FFF2-40B4-BE49-F238E27FC236}">
                <a16:creationId xmlns:a16="http://schemas.microsoft.com/office/drawing/2014/main" id="{1908A95A-037B-4F43-BF06-5D7D13C8A7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83240" y="123072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放射性物質">
            <a:extLst>
              <a:ext uri="{FF2B5EF4-FFF2-40B4-BE49-F238E27FC236}">
                <a16:creationId xmlns:a16="http://schemas.microsoft.com/office/drawing/2014/main" id="{F4F1AE2A-BC00-DB4C-A78E-DA75C80F8A5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87040" y="125520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喫煙">
            <a:extLst>
              <a:ext uri="{FF2B5EF4-FFF2-40B4-BE49-F238E27FC236}">
                <a16:creationId xmlns:a16="http://schemas.microsoft.com/office/drawing/2014/main" id="{198272E1-CBC9-2F4A-AFE6-E20E2E7206C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01440" y="125520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リサイクルの標識">
            <a:extLst>
              <a:ext uri="{FF2B5EF4-FFF2-40B4-BE49-F238E27FC236}">
                <a16:creationId xmlns:a16="http://schemas.microsoft.com/office/drawing/2014/main" id="{D3CA82F6-97D9-E948-840E-06E6341E09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37880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無限大">
            <a:extLst>
              <a:ext uri="{FF2B5EF4-FFF2-40B4-BE49-F238E27FC236}">
                <a16:creationId xmlns:a16="http://schemas.microsoft.com/office/drawing/2014/main" id="{A88D5B29-486B-7148-B6BA-4063B12393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81400" y="139680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稲妻">
            <a:extLst>
              <a:ext uri="{FF2B5EF4-FFF2-40B4-BE49-F238E27FC236}">
                <a16:creationId xmlns:a16="http://schemas.microsoft.com/office/drawing/2014/main" id="{D7978EB2-FABB-744F-AD5F-64333FCEE2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195800" y="154080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疑問符">
            <a:extLst>
              <a:ext uri="{FF2B5EF4-FFF2-40B4-BE49-F238E27FC236}">
                <a16:creationId xmlns:a16="http://schemas.microsoft.com/office/drawing/2014/main" id="{7353BE58-E53D-9E44-AFDC-B7C5363CAEA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13560" y="151812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疑問符 (RTL)">
            <a:extLst>
              <a:ext uri="{FF2B5EF4-FFF2-40B4-BE49-F238E27FC236}">
                <a16:creationId xmlns:a16="http://schemas.microsoft.com/office/drawing/2014/main" id="{006967A3-76AD-0146-B787-7EAC2B44AC9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88480" y="146100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感嘆符">
            <a:extLst>
              <a:ext uri="{FF2B5EF4-FFF2-40B4-BE49-F238E27FC236}">
                <a16:creationId xmlns:a16="http://schemas.microsoft.com/office/drawing/2014/main" id="{30217E35-B138-CA47-A1C8-13CA6CE01B4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674600" y="145380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開引用符">
            <a:extLst>
              <a:ext uri="{FF2B5EF4-FFF2-40B4-BE49-F238E27FC236}">
                <a16:creationId xmlns:a16="http://schemas.microsoft.com/office/drawing/2014/main" id="{A6FD8B4E-B04F-AA47-B898-D499D6A96B7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3840" y="236820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閉引用符">
            <a:extLst>
              <a:ext uri="{FF2B5EF4-FFF2-40B4-BE49-F238E27FC236}">
                <a16:creationId xmlns:a16="http://schemas.microsoft.com/office/drawing/2014/main" id="{EBDA6FC8-A28A-6E41-93DF-EFDA2632E4A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68840" y="236820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引用符">
            <a:extLst>
              <a:ext uri="{FF2B5EF4-FFF2-40B4-BE49-F238E27FC236}">
                <a16:creationId xmlns:a16="http://schemas.microsoft.com/office/drawing/2014/main" id="{77E7EE04-59D5-5845-B240-F9E92EA8AA6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83240" y="238068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高電圧">
            <a:extLst>
              <a:ext uri="{FF2B5EF4-FFF2-40B4-BE49-F238E27FC236}">
                <a16:creationId xmlns:a16="http://schemas.microsoft.com/office/drawing/2014/main" id="{D5326626-BA2F-4442-A1D8-328FCEE8834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2480" y="243252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警告">
            <a:extLst>
              <a:ext uri="{FF2B5EF4-FFF2-40B4-BE49-F238E27FC236}">
                <a16:creationId xmlns:a16="http://schemas.microsoft.com/office/drawing/2014/main" id="{7E48E38D-F51F-4849-974D-5733B60E12A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084800" y="236820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刺激物">
            <a:extLst>
              <a:ext uri="{FF2B5EF4-FFF2-40B4-BE49-F238E27FC236}">
                <a16:creationId xmlns:a16="http://schemas.microsoft.com/office/drawing/2014/main" id="{684B5028-3116-B344-8F5A-F0E5F4F482C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79680" y="238068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禁煙">
            <a:extLst>
              <a:ext uri="{FF2B5EF4-FFF2-40B4-BE49-F238E27FC236}">
                <a16:creationId xmlns:a16="http://schemas.microsoft.com/office/drawing/2014/main" id="{74F39353-5CA7-E04D-B038-DD25A11AC48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54600" y="236904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放射性物質の標識">
            <a:extLst>
              <a:ext uri="{FF2B5EF4-FFF2-40B4-BE49-F238E27FC236}">
                <a16:creationId xmlns:a16="http://schemas.microsoft.com/office/drawing/2014/main" id="{B1EBA4AA-05F5-4946-8523-E264A4AD436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513860" y="239664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可燃性">
            <a:extLst>
              <a:ext uri="{FF2B5EF4-FFF2-40B4-BE49-F238E27FC236}">
                <a16:creationId xmlns:a16="http://schemas.microsoft.com/office/drawing/2014/main" id="{9688A6D6-4A45-D648-B3C6-2C35CF8F4CF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585280" y="235746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爆発">
            <a:extLst>
              <a:ext uri="{FF2B5EF4-FFF2-40B4-BE49-F238E27FC236}">
                <a16:creationId xmlns:a16="http://schemas.microsoft.com/office/drawing/2014/main" id="{2DA19A16-19EB-EC41-A44F-D40D6BE9F0A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48060" y="243252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生物災害">
            <a:extLst>
              <a:ext uri="{FF2B5EF4-FFF2-40B4-BE49-F238E27FC236}">
                <a16:creationId xmlns:a16="http://schemas.microsoft.com/office/drawing/2014/main" id="{7B20FB70-4717-9E4D-AB36-AC59F785A6B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810200" y="251460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危険">
            <a:extLst>
              <a:ext uri="{FF2B5EF4-FFF2-40B4-BE49-F238E27FC236}">
                <a16:creationId xmlns:a16="http://schemas.microsoft.com/office/drawing/2014/main" id="{A1F8F415-14F1-0546-9EC4-72CEEE5184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3080" y="344796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防犯カメラの標識">
            <a:extLst>
              <a:ext uri="{FF2B5EF4-FFF2-40B4-BE49-F238E27FC236}">
                <a16:creationId xmlns:a16="http://schemas.microsoft.com/office/drawing/2014/main" id="{87355465-5074-4547-8163-70E5A59347F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350960" y="3579481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スピード バンプ">
            <a:extLst>
              <a:ext uri="{FF2B5EF4-FFF2-40B4-BE49-F238E27FC236}">
                <a16:creationId xmlns:a16="http://schemas.microsoft.com/office/drawing/2014/main" id="{E1A02702-F7B4-AD4D-A09D-5E96C56D4D9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457120" y="3599641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滑りやすい">
            <a:extLst>
              <a:ext uri="{FF2B5EF4-FFF2-40B4-BE49-F238E27FC236}">
                <a16:creationId xmlns:a16="http://schemas.microsoft.com/office/drawing/2014/main" id="{7D3119C5-ADB4-9B42-9105-28FF413E369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387000" y="3575401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低温">
            <a:extLst>
              <a:ext uri="{FF2B5EF4-FFF2-40B4-BE49-F238E27FC236}">
                <a16:creationId xmlns:a16="http://schemas.microsoft.com/office/drawing/2014/main" id="{478B6FDB-1939-DF41-A34A-43F9CAD4271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358640" y="3562921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高温">
            <a:extLst>
              <a:ext uri="{FF2B5EF4-FFF2-40B4-BE49-F238E27FC236}">
                <a16:creationId xmlns:a16="http://schemas.microsoft.com/office/drawing/2014/main" id="{6F78F204-FCCC-124B-8AE6-D84D4D75D26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367000" y="3562921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高速道路の光景">
            <a:extLst>
              <a:ext uri="{FF2B5EF4-FFF2-40B4-BE49-F238E27FC236}">
                <a16:creationId xmlns:a16="http://schemas.microsoft.com/office/drawing/2014/main" id="{B53A429E-FF05-A54B-96CC-AE0D6E99411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40900" y="4596961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丘の光景">
            <a:extLst>
              <a:ext uri="{FF2B5EF4-FFF2-40B4-BE49-F238E27FC236}">
                <a16:creationId xmlns:a16="http://schemas.microsoft.com/office/drawing/2014/main" id="{3A0E92E1-AEE2-0246-9997-09E34ECBD6D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332480" y="4514041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雨の光景">
            <a:extLst>
              <a:ext uri="{FF2B5EF4-FFF2-40B4-BE49-F238E27FC236}">
                <a16:creationId xmlns:a16="http://schemas.microsoft.com/office/drawing/2014/main" id="{065EAF82-04B3-9945-86AA-70251F60AF6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497620" y="4582561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森林の光景">
            <a:extLst>
              <a:ext uri="{FF2B5EF4-FFF2-40B4-BE49-F238E27FC236}">
                <a16:creationId xmlns:a16="http://schemas.microsoft.com/office/drawing/2014/main" id="{F40A192E-7153-E441-BA49-45C24AA63EE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812280" y="4589761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峡谷の光景">
            <a:extLst>
              <a:ext uri="{FF2B5EF4-FFF2-40B4-BE49-F238E27FC236}">
                <a16:creationId xmlns:a16="http://schemas.microsoft.com/office/drawing/2014/main" id="{2393BA23-E0BD-6149-9771-252886DB2A5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76680" y="4543201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山の光景">
            <a:extLst>
              <a:ext uri="{FF2B5EF4-FFF2-40B4-BE49-F238E27FC236}">
                <a16:creationId xmlns:a16="http://schemas.microsoft.com/office/drawing/2014/main" id="{5976D712-7AA7-2F4C-A497-480ADEF2FB1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925300" y="4553161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滝の光景">
            <a:extLst>
              <a:ext uri="{FF2B5EF4-FFF2-40B4-BE49-F238E27FC236}">
                <a16:creationId xmlns:a16="http://schemas.microsoft.com/office/drawing/2014/main" id="{E8250217-608E-A94A-B30B-7398B8CA2BA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123920" y="4596961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橋の光景">
            <a:extLst>
              <a:ext uri="{FF2B5EF4-FFF2-40B4-BE49-F238E27FC236}">
                <a16:creationId xmlns:a16="http://schemas.microsoft.com/office/drawing/2014/main" id="{C196DACA-5911-DB48-994D-85D79DB44A0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292240" y="4582561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熱帯の光景">
            <a:extLst>
              <a:ext uri="{FF2B5EF4-FFF2-40B4-BE49-F238E27FC236}">
                <a16:creationId xmlns:a16="http://schemas.microsoft.com/office/drawing/2014/main" id="{D3F5EDD7-15DF-DD43-BE3B-7D8B9E375AEC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9347160" y="4665961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夕日の光景">
            <a:extLst>
              <a:ext uri="{FF2B5EF4-FFF2-40B4-BE49-F238E27FC236}">
                <a16:creationId xmlns:a16="http://schemas.microsoft.com/office/drawing/2014/main" id="{663AB4FD-2BDC-284C-9004-DD41C717644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0273260" y="4634402"/>
            <a:ext cx="914400" cy="914400"/>
          </a:xfrm>
          <a:prstGeom prst="rect">
            <a:avLst/>
          </a:prstGeom>
        </p:spPr>
      </p:pic>
      <p:pic>
        <p:nvPicPr>
          <p:cNvPr id="101" name="グラフィックス 100" descr="灯台の光景">
            <a:extLst>
              <a:ext uri="{FF2B5EF4-FFF2-40B4-BE49-F238E27FC236}">
                <a16:creationId xmlns:a16="http://schemas.microsoft.com/office/drawing/2014/main" id="{29DC29FC-E12C-6846-9692-D1D0A5622F56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302500" y="4606083"/>
            <a:ext cx="914400" cy="914400"/>
          </a:xfrm>
          <a:prstGeom prst="rect">
            <a:avLst/>
          </a:prstGeom>
        </p:spPr>
      </p:pic>
      <p:pic>
        <p:nvPicPr>
          <p:cNvPr id="103" name="グラフィックス 102" descr="城の光景">
            <a:extLst>
              <a:ext uri="{FF2B5EF4-FFF2-40B4-BE49-F238E27FC236}">
                <a16:creationId xmlns:a16="http://schemas.microsoft.com/office/drawing/2014/main" id="{8161DD87-8A6E-C144-92A5-DECE0DBAC51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40840" y="5611200"/>
            <a:ext cx="914400" cy="914400"/>
          </a:xfrm>
          <a:prstGeom prst="rect">
            <a:avLst/>
          </a:prstGeom>
        </p:spPr>
      </p:pic>
      <p:pic>
        <p:nvPicPr>
          <p:cNvPr id="105" name="グラフィックス 104" descr="郊外の光景">
            <a:extLst>
              <a:ext uri="{FF2B5EF4-FFF2-40B4-BE49-F238E27FC236}">
                <a16:creationId xmlns:a16="http://schemas.microsoft.com/office/drawing/2014/main" id="{B5250705-B653-2847-966C-B349E216102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305240" y="5663042"/>
            <a:ext cx="914400" cy="914400"/>
          </a:xfrm>
          <a:prstGeom prst="rect">
            <a:avLst/>
          </a:prstGeom>
        </p:spPr>
      </p:pic>
      <p:pic>
        <p:nvPicPr>
          <p:cNvPr id="107" name="グラフィックス 106" descr="農場の光景">
            <a:extLst>
              <a:ext uri="{FF2B5EF4-FFF2-40B4-BE49-F238E27FC236}">
                <a16:creationId xmlns:a16="http://schemas.microsoft.com/office/drawing/2014/main" id="{D7905AC7-E67C-FE47-A3CC-7656802BF4C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472600" y="5665563"/>
            <a:ext cx="914400" cy="914400"/>
          </a:xfrm>
          <a:prstGeom prst="rect">
            <a:avLst/>
          </a:prstGeom>
        </p:spPr>
      </p:pic>
      <p:pic>
        <p:nvPicPr>
          <p:cNvPr id="109" name="グラフィックス 108" descr="公園の光景">
            <a:extLst>
              <a:ext uri="{FF2B5EF4-FFF2-40B4-BE49-F238E27FC236}">
                <a16:creationId xmlns:a16="http://schemas.microsoft.com/office/drawing/2014/main" id="{5D2BDA42-DB1B-7F45-B66E-D312219E715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639960" y="5663042"/>
            <a:ext cx="914400" cy="914400"/>
          </a:xfrm>
          <a:prstGeom prst="rect">
            <a:avLst/>
          </a:prstGeom>
        </p:spPr>
      </p:pic>
      <p:pic>
        <p:nvPicPr>
          <p:cNvPr id="111" name="グラフィックス 110" descr="砂漠の光景">
            <a:extLst>
              <a:ext uri="{FF2B5EF4-FFF2-40B4-BE49-F238E27FC236}">
                <a16:creationId xmlns:a16="http://schemas.microsoft.com/office/drawing/2014/main" id="{8893C5A9-3235-4742-AAE9-A90477D8D32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5840" y="5641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12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棒グラフ">
            <a:extLst>
              <a:ext uri="{FF2B5EF4-FFF2-40B4-BE49-F238E27FC236}">
                <a16:creationId xmlns:a16="http://schemas.microsoft.com/office/drawing/2014/main" id="{7443F6B4-20D6-DE42-B005-DD3220A2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" y="34932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横棒グラフ (RTL)">
            <a:extLst>
              <a:ext uri="{FF2B5EF4-FFF2-40B4-BE49-F238E27FC236}">
                <a16:creationId xmlns:a16="http://schemas.microsoft.com/office/drawing/2014/main" id="{B536A94C-E4EB-0940-927B-50668F958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840" y="32628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棒グラフ (下降)">
            <a:extLst>
              <a:ext uri="{FF2B5EF4-FFF2-40B4-BE49-F238E27FC236}">
                <a16:creationId xmlns:a16="http://schemas.microsoft.com/office/drawing/2014/main" id="{41D1A48F-2AAD-F148-8E88-1C0D2FCFC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160" y="30084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棒グラフ (下降、RTL)">
            <a:extLst>
              <a:ext uri="{FF2B5EF4-FFF2-40B4-BE49-F238E27FC236}">
                <a16:creationId xmlns:a16="http://schemas.microsoft.com/office/drawing/2014/main" id="{3D55122B-4627-0D4C-8F4E-FBFD11715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560" y="32628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棒グラフ (上昇)">
            <a:extLst>
              <a:ext uri="{FF2B5EF4-FFF2-40B4-BE49-F238E27FC236}">
                <a16:creationId xmlns:a16="http://schemas.microsoft.com/office/drawing/2014/main" id="{02B495EE-9157-0A4E-B3E9-64412F618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1960" y="34932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棒グラフ (上昇、RTL)">
            <a:extLst>
              <a:ext uri="{FF2B5EF4-FFF2-40B4-BE49-F238E27FC236}">
                <a16:creationId xmlns:a16="http://schemas.microsoft.com/office/drawing/2014/main" id="{262FE027-F9C7-484E-A2B9-134357F1E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33936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下降基調">
            <a:extLst>
              <a:ext uri="{FF2B5EF4-FFF2-40B4-BE49-F238E27FC236}">
                <a16:creationId xmlns:a16="http://schemas.microsoft.com/office/drawing/2014/main" id="{7F31DDF3-F2B1-A74C-A41B-6D6B10714C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25640" y="32172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下降基調 (RTL)">
            <a:extLst>
              <a:ext uri="{FF2B5EF4-FFF2-40B4-BE49-F238E27FC236}">
                <a16:creationId xmlns:a16="http://schemas.microsoft.com/office/drawing/2014/main" id="{9246CD2F-7289-134F-AB6B-3BB698E123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0040" y="29388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上昇基調">
            <a:extLst>
              <a:ext uri="{FF2B5EF4-FFF2-40B4-BE49-F238E27FC236}">
                <a16:creationId xmlns:a16="http://schemas.microsoft.com/office/drawing/2014/main" id="{642B9EA0-DE11-AF41-8AF0-E7CBA4E76C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1640" y="28452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上昇基調 (RTL)">
            <a:extLst>
              <a:ext uri="{FF2B5EF4-FFF2-40B4-BE49-F238E27FC236}">
                <a16:creationId xmlns:a16="http://schemas.microsoft.com/office/drawing/2014/main" id="{0C116F6B-9CD4-DD4F-879D-4F404ADA98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68840" y="28452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統計">
            <a:extLst>
              <a:ext uri="{FF2B5EF4-FFF2-40B4-BE49-F238E27FC236}">
                <a16:creationId xmlns:a16="http://schemas.microsoft.com/office/drawing/2014/main" id="{EA83E1CA-8E5B-4847-BD21-B4B8910534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53960" y="28452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統計 (RTL)">
            <a:extLst>
              <a:ext uri="{FF2B5EF4-FFF2-40B4-BE49-F238E27FC236}">
                <a16:creationId xmlns:a16="http://schemas.microsoft.com/office/drawing/2014/main" id="{61A43109-CAED-4C41-BB03-3197EA0A3F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02560" y="32172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プレゼンテーション (棒グラフ)">
            <a:extLst>
              <a:ext uri="{FF2B5EF4-FFF2-40B4-BE49-F238E27FC236}">
                <a16:creationId xmlns:a16="http://schemas.microsoft.com/office/drawing/2014/main" id="{C4065D23-1E3A-0244-8BE1-634BD9009A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1960" y="148056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プレゼンテーション (棒グラフ、RTL)">
            <a:extLst>
              <a:ext uri="{FF2B5EF4-FFF2-40B4-BE49-F238E27FC236}">
                <a16:creationId xmlns:a16="http://schemas.microsoft.com/office/drawing/2014/main" id="{43E48E4F-F835-1E48-A995-4C8A6946C6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83360" y="148056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プレゼンテーション (円グラフ)">
            <a:extLst>
              <a:ext uri="{FF2B5EF4-FFF2-40B4-BE49-F238E27FC236}">
                <a16:creationId xmlns:a16="http://schemas.microsoft.com/office/drawing/2014/main" id="{EB4E2084-9D96-0E42-9093-B1872FDB75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7200" y="148056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円グラフ">
            <a:extLst>
              <a:ext uri="{FF2B5EF4-FFF2-40B4-BE49-F238E27FC236}">
                <a16:creationId xmlns:a16="http://schemas.microsoft.com/office/drawing/2014/main" id="{FB36A2A8-34CB-5C4A-A63E-16E6F67D4A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84560" y="148056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ベン図">
            <a:extLst>
              <a:ext uri="{FF2B5EF4-FFF2-40B4-BE49-F238E27FC236}">
                <a16:creationId xmlns:a16="http://schemas.microsoft.com/office/drawing/2014/main" id="{FAF4E756-FCAF-B247-85BD-093AB4DF45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411920" y="148056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的中">
            <a:extLst>
              <a:ext uri="{FF2B5EF4-FFF2-40B4-BE49-F238E27FC236}">
                <a16:creationId xmlns:a16="http://schemas.microsoft.com/office/drawing/2014/main" id="{2341E37C-8D96-594E-B2F8-4F1358042E6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482920" y="159048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ターゲット">
            <a:extLst>
              <a:ext uri="{FF2B5EF4-FFF2-40B4-BE49-F238E27FC236}">
                <a16:creationId xmlns:a16="http://schemas.microsoft.com/office/drawing/2014/main" id="{364D0B54-709F-D343-AAE4-21AF3F239B9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444360" y="162408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計器">
            <a:extLst>
              <a:ext uri="{FF2B5EF4-FFF2-40B4-BE49-F238E27FC236}">
                <a16:creationId xmlns:a16="http://schemas.microsoft.com/office/drawing/2014/main" id="{BB4EEBA8-F4CA-F044-82EF-0F41EE6E0C8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494240" y="148056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砂時計">
            <a:extLst>
              <a:ext uri="{FF2B5EF4-FFF2-40B4-BE49-F238E27FC236}">
                <a16:creationId xmlns:a16="http://schemas.microsoft.com/office/drawing/2014/main" id="{DAD477EF-FF35-7741-81FC-0D25D09F19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66200" y="152466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ストップウォッチ">
            <a:extLst>
              <a:ext uri="{FF2B5EF4-FFF2-40B4-BE49-F238E27FC236}">
                <a16:creationId xmlns:a16="http://schemas.microsoft.com/office/drawing/2014/main" id="{E0CB7501-DABA-EC41-ACF1-0B433870D97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431040" y="155106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歯車 1 つ">
            <a:extLst>
              <a:ext uri="{FF2B5EF4-FFF2-40B4-BE49-F238E27FC236}">
                <a16:creationId xmlns:a16="http://schemas.microsoft.com/office/drawing/2014/main" id="{4B870DC3-AAF6-DC4A-869C-64A02CCB897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288800" y="150720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歯車">
            <a:extLst>
              <a:ext uri="{FF2B5EF4-FFF2-40B4-BE49-F238E27FC236}">
                <a16:creationId xmlns:a16="http://schemas.microsoft.com/office/drawing/2014/main" id="{124E9C69-AE24-FE4B-9963-41F22859C3A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60400" y="152913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歯車付きの頭">
            <a:extLst>
              <a:ext uri="{FF2B5EF4-FFF2-40B4-BE49-F238E27FC236}">
                <a16:creationId xmlns:a16="http://schemas.microsoft.com/office/drawing/2014/main" id="{31EE1BE3-E0D8-654E-A6CD-4C081052D8D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3040" y="263484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電球">
            <a:extLst>
              <a:ext uri="{FF2B5EF4-FFF2-40B4-BE49-F238E27FC236}">
                <a16:creationId xmlns:a16="http://schemas.microsoft.com/office/drawing/2014/main" id="{4B7D9658-363A-5A43-991F-833A37354D3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87440" y="265164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拡大鏡">
            <a:extLst>
              <a:ext uri="{FF2B5EF4-FFF2-40B4-BE49-F238E27FC236}">
                <a16:creationId xmlns:a16="http://schemas.microsoft.com/office/drawing/2014/main" id="{7ECDA066-ECB9-7F4F-8304-156FFBD07A3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557200" y="267468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研究">
            <a:extLst>
              <a:ext uri="{FF2B5EF4-FFF2-40B4-BE49-F238E27FC236}">
                <a16:creationId xmlns:a16="http://schemas.microsoft.com/office/drawing/2014/main" id="{8863CFAE-5B20-504F-B769-0C8CA6AAE39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64160" y="267888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目">
            <a:extLst>
              <a:ext uri="{FF2B5EF4-FFF2-40B4-BE49-F238E27FC236}">
                <a16:creationId xmlns:a16="http://schemas.microsoft.com/office/drawing/2014/main" id="{19A97132-CD16-8144-82A4-6F30E6F5F10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51960" y="267624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プレイブック">
            <a:extLst>
              <a:ext uri="{FF2B5EF4-FFF2-40B4-BE49-F238E27FC236}">
                <a16:creationId xmlns:a16="http://schemas.microsoft.com/office/drawing/2014/main" id="{16106FD1-E8E8-AF40-BD72-62DC5BC0A1F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40600" y="268188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テーブル">
            <a:extLst>
              <a:ext uri="{FF2B5EF4-FFF2-40B4-BE49-F238E27FC236}">
                <a16:creationId xmlns:a16="http://schemas.microsoft.com/office/drawing/2014/main" id="{99CA4D37-C40F-6F48-91C5-0F43E959E7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579840" y="265488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データベース">
            <a:extLst>
              <a:ext uri="{FF2B5EF4-FFF2-40B4-BE49-F238E27FC236}">
                <a16:creationId xmlns:a16="http://schemas.microsoft.com/office/drawing/2014/main" id="{E1F9157F-7808-0744-928E-4374B0BE0E8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651800" y="276480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フィルター">
            <a:extLst>
              <a:ext uri="{FF2B5EF4-FFF2-40B4-BE49-F238E27FC236}">
                <a16:creationId xmlns:a16="http://schemas.microsoft.com/office/drawing/2014/main" id="{8417199F-155D-0D47-8F4E-9AB017CD9AC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516640" y="283530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矢印: 緩い曲線">
            <a:extLst>
              <a:ext uri="{FF2B5EF4-FFF2-40B4-BE49-F238E27FC236}">
                <a16:creationId xmlns:a16="http://schemas.microsoft.com/office/drawing/2014/main" id="{7EEF11E0-DF7B-264A-9210-B7409FEBC76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29040" y="395748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矢印: 右回転">
            <a:extLst>
              <a:ext uri="{FF2B5EF4-FFF2-40B4-BE49-F238E27FC236}">
                <a16:creationId xmlns:a16="http://schemas.microsoft.com/office/drawing/2014/main" id="{06DD0C78-8B93-5648-B995-D13F282F7AD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353840" y="3858720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矢印: 直線">
            <a:extLst>
              <a:ext uri="{FF2B5EF4-FFF2-40B4-BE49-F238E27FC236}">
                <a16:creationId xmlns:a16="http://schemas.microsoft.com/office/drawing/2014/main" id="{F3A72DD5-93FE-3A4C-88F7-F8D58C9A1E7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570160" y="397908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矢印: 時計回りの曲線">
            <a:extLst>
              <a:ext uri="{FF2B5EF4-FFF2-40B4-BE49-F238E27FC236}">
                <a16:creationId xmlns:a16="http://schemas.microsoft.com/office/drawing/2014/main" id="{C0E0285F-851D-A14E-9756-5F0523B879A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667560" y="395964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矢印: 垂直方向の U ターン">
            <a:extLst>
              <a:ext uri="{FF2B5EF4-FFF2-40B4-BE49-F238E27FC236}">
                <a16:creationId xmlns:a16="http://schemas.microsoft.com/office/drawing/2014/main" id="{BA5382A0-651B-E347-9E5E-7B5A1167A6D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634280" y="395748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矢印: 左回転">
            <a:extLst>
              <a:ext uri="{FF2B5EF4-FFF2-40B4-BE49-F238E27FC236}">
                <a16:creationId xmlns:a16="http://schemas.microsoft.com/office/drawing/2014/main" id="{19871413-4B95-6D4B-8A6E-0BD332D9FD3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512200" y="3933000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矢印: 反時計回りの曲線">
            <a:extLst>
              <a:ext uri="{FF2B5EF4-FFF2-40B4-BE49-F238E27FC236}">
                <a16:creationId xmlns:a16="http://schemas.microsoft.com/office/drawing/2014/main" id="{10C5DB79-EEC4-6E43-858B-15D3D87B445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669962" y="4041840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矢印: 水平方向の U ターン">
            <a:extLst>
              <a:ext uri="{FF2B5EF4-FFF2-40B4-BE49-F238E27FC236}">
                <a16:creationId xmlns:a16="http://schemas.microsoft.com/office/drawing/2014/main" id="{E25DD2CE-8EC6-934D-8C40-0D12FF48C29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51800" y="3858720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線矢印: 緩い曲線">
            <a:extLst>
              <a:ext uri="{FF2B5EF4-FFF2-40B4-BE49-F238E27FC236}">
                <a16:creationId xmlns:a16="http://schemas.microsoft.com/office/drawing/2014/main" id="{8B9D8E4B-FE92-234E-A9B4-0C46CC1BAD8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29040" y="494424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線矢印: 右回転">
            <a:extLst>
              <a:ext uri="{FF2B5EF4-FFF2-40B4-BE49-F238E27FC236}">
                <a16:creationId xmlns:a16="http://schemas.microsoft.com/office/drawing/2014/main" id="{5467A640-969C-044F-8BA0-C7276806A4B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564260" y="4805280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線矢印: 直線">
            <a:extLst>
              <a:ext uri="{FF2B5EF4-FFF2-40B4-BE49-F238E27FC236}">
                <a16:creationId xmlns:a16="http://schemas.microsoft.com/office/drawing/2014/main" id="{70A329C1-5189-A14E-B607-2B34B22CBBB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720160" y="4857720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線矢印: 時計回りの曲線">
            <a:extLst>
              <a:ext uri="{FF2B5EF4-FFF2-40B4-BE49-F238E27FC236}">
                <a16:creationId xmlns:a16="http://schemas.microsoft.com/office/drawing/2014/main" id="{4BCF64F9-4B98-6341-83CA-711AB021009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670260" y="4893480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線矢印: 垂直方向の U ターン">
            <a:extLst>
              <a:ext uri="{FF2B5EF4-FFF2-40B4-BE49-F238E27FC236}">
                <a16:creationId xmlns:a16="http://schemas.microsoft.com/office/drawing/2014/main" id="{5269019C-C6A0-ED41-97E8-35AB630CF3B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448280" y="4956240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線矢印: 左回転">
            <a:extLst>
              <a:ext uri="{FF2B5EF4-FFF2-40B4-BE49-F238E27FC236}">
                <a16:creationId xmlns:a16="http://schemas.microsoft.com/office/drawing/2014/main" id="{751E2378-DD23-814F-9808-A7526C12C32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487600" y="4871880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線矢印: 反時計回りの曲線">
            <a:extLst>
              <a:ext uri="{FF2B5EF4-FFF2-40B4-BE49-F238E27FC236}">
                <a16:creationId xmlns:a16="http://schemas.microsoft.com/office/drawing/2014/main" id="{8C74A728-6F58-D145-A777-D82D894E5D0A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437700" y="4956240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線矢印: 水平方向の U ターン">
            <a:extLst>
              <a:ext uri="{FF2B5EF4-FFF2-40B4-BE49-F238E27FC236}">
                <a16:creationId xmlns:a16="http://schemas.microsoft.com/office/drawing/2014/main" id="{BFBE386B-3148-004D-932D-66E16B99B765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760820" y="49442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ブラウザー ウィンドウ">
            <a:extLst>
              <a:ext uri="{FF2B5EF4-FFF2-40B4-BE49-F238E27FC236}">
                <a16:creationId xmlns:a16="http://schemas.microsoft.com/office/drawing/2014/main" id="{7C73FDAB-6AE6-304C-9574-AC16949D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862" y="257062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Web デザイン">
            <a:extLst>
              <a:ext uri="{FF2B5EF4-FFF2-40B4-BE49-F238E27FC236}">
                <a16:creationId xmlns:a16="http://schemas.microsoft.com/office/drawing/2014/main" id="{5E64E127-1011-FF49-A70A-482036EC6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7749" y="264262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カーソル">
            <a:extLst>
              <a:ext uri="{FF2B5EF4-FFF2-40B4-BE49-F238E27FC236}">
                <a16:creationId xmlns:a16="http://schemas.microsoft.com/office/drawing/2014/main" id="{C98B6398-0A6F-4C40-8B70-6C2C6FB61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5037" y="257062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最大化">
            <a:extLst>
              <a:ext uri="{FF2B5EF4-FFF2-40B4-BE49-F238E27FC236}">
                <a16:creationId xmlns:a16="http://schemas.microsoft.com/office/drawing/2014/main" id="{7619D27F-0619-354B-BD8B-62C41BB53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8905" y="332062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最小化">
            <a:extLst>
              <a:ext uri="{FF2B5EF4-FFF2-40B4-BE49-F238E27FC236}">
                <a16:creationId xmlns:a16="http://schemas.microsoft.com/office/drawing/2014/main" id="{FFEB134D-A495-9D48-9E39-0391CB1007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54238" y="353173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拡大">
            <a:extLst>
              <a:ext uri="{FF2B5EF4-FFF2-40B4-BE49-F238E27FC236}">
                <a16:creationId xmlns:a16="http://schemas.microsoft.com/office/drawing/2014/main" id="{E6F7E752-2246-664C-9949-39725A0CC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66501" y="369562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縮小">
            <a:extLst>
              <a:ext uri="{FF2B5EF4-FFF2-40B4-BE49-F238E27FC236}">
                <a16:creationId xmlns:a16="http://schemas.microsoft.com/office/drawing/2014/main" id="{772F4407-0B77-804D-9CCD-42D4A1498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9775" y="332062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信号">
            <a:extLst>
              <a:ext uri="{FF2B5EF4-FFF2-40B4-BE49-F238E27FC236}">
                <a16:creationId xmlns:a16="http://schemas.microsoft.com/office/drawing/2014/main" id="{F61CFA47-4130-1445-8129-5FE75FE397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8373" y="251398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イーサネット">
            <a:extLst>
              <a:ext uri="{FF2B5EF4-FFF2-40B4-BE49-F238E27FC236}">
                <a16:creationId xmlns:a16="http://schemas.microsoft.com/office/drawing/2014/main" id="{94E879E2-DE85-DB48-B5AA-5CA4E72F29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03524" y="271086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ワイヤレス">
            <a:extLst>
              <a:ext uri="{FF2B5EF4-FFF2-40B4-BE49-F238E27FC236}">
                <a16:creationId xmlns:a16="http://schemas.microsoft.com/office/drawing/2014/main" id="{5795DC45-791A-0748-98A4-0CF3FAF4AE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9529" y="240936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ストリーム">
            <a:extLst>
              <a:ext uri="{FF2B5EF4-FFF2-40B4-BE49-F238E27FC236}">
                <a16:creationId xmlns:a16="http://schemas.microsoft.com/office/drawing/2014/main" id="{8771DEEA-C2AA-2E41-8FA9-F2F1CDEEC9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555425" y="271086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Wi-Fi">
            <a:extLst>
              <a:ext uri="{FF2B5EF4-FFF2-40B4-BE49-F238E27FC236}">
                <a16:creationId xmlns:a16="http://schemas.microsoft.com/office/drawing/2014/main" id="{8C888ECF-BA32-C743-BBC2-8D19445E1B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3862" y="1280211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読み込み中">
            <a:extLst>
              <a:ext uri="{FF2B5EF4-FFF2-40B4-BE49-F238E27FC236}">
                <a16:creationId xmlns:a16="http://schemas.microsoft.com/office/drawing/2014/main" id="{F9E09ED4-4520-FF41-B5E3-AC37F5A5CB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97749" y="1280211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同期中のクラウド">
            <a:extLst>
              <a:ext uri="{FF2B5EF4-FFF2-40B4-BE49-F238E27FC236}">
                <a16:creationId xmlns:a16="http://schemas.microsoft.com/office/drawing/2014/main" id="{E14263F9-B68B-164D-B755-60BB1FAD58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1636" y="1421061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音声">
            <a:extLst>
              <a:ext uri="{FF2B5EF4-FFF2-40B4-BE49-F238E27FC236}">
                <a16:creationId xmlns:a16="http://schemas.microsoft.com/office/drawing/2014/main" id="{F9E7EB86-4703-744E-927B-F7ECF76B3E3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15848" y="1421061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ボリューム">
            <a:extLst>
              <a:ext uri="{FF2B5EF4-FFF2-40B4-BE49-F238E27FC236}">
                <a16:creationId xmlns:a16="http://schemas.microsoft.com/office/drawing/2014/main" id="{0305658E-6C47-AC49-9D1C-F3B8CD91F22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43164" y="1283962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スピーカーのミュート">
            <a:extLst>
              <a:ext uri="{FF2B5EF4-FFF2-40B4-BE49-F238E27FC236}">
                <a16:creationId xmlns:a16="http://schemas.microsoft.com/office/drawing/2014/main" id="{287A5EE8-80DE-0343-8292-F8C6B17855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89935" y="1488898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呼び出し音">
            <a:extLst>
              <a:ext uri="{FF2B5EF4-FFF2-40B4-BE49-F238E27FC236}">
                <a16:creationId xmlns:a16="http://schemas.microsoft.com/office/drawing/2014/main" id="{E69E5C50-4AB8-024E-92B7-99968210E14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48436" y="1280211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呼び出し音のミュート">
            <a:extLst>
              <a:ext uri="{FF2B5EF4-FFF2-40B4-BE49-F238E27FC236}">
                <a16:creationId xmlns:a16="http://schemas.microsoft.com/office/drawing/2014/main" id="{59364FC6-DEA1-9A4F-AE52-1B7666F0312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409775" y="144268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充電なし">
            <a:extLst>
              <a:ext uri="{FF2B5EF4-FFF2-40B4-BE49-F238E27FC236}">
                <a16:creationId xmlns:a16="http://schemas.microsoft.com/office/drawing/2014/main" id="{78F65A7B-AEEB-6742-A187-70A1C3F79B5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488696" y="138851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充電中のバッテリー">
            <a:extLst>
              <a:ext uri="{FF2B5EF4-FFF2-40B4-BE49-F238E27FC236}">
                <a16:creationId xmlns:a16="http://schemas.microsoft.com/office/drawing/2014/main" id="{8E10D349-7FD6-C748-80DB-51AC3529385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694251" y="1428017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フル充電">
            <a:extLst>
              <a:ext uri="{FF2B5EF4-FFF2-40B4-BE49-F238E27FC236}">
                <a16:creationId xmlns:a16="http://schemas.microsoft.com/office/drawing/2014/main" id="{B1294AEC-3B21-7340-9A1B-940AB9A3FDD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23862" y="230291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画像">
            <a:extLst>
              <a:ext uri="{FF2B5EF4-FFF2-40B4-BE49-F238E27FC236}">
                <a16:creationId xmlns:a16="http://schemas.microsoft.com/office/drawing/2014/main" id="{9B800B1E-97FC-9B40-915F-590034A5B07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784624" y="2327434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イメージ">
            <a:extLst>
              <a:ext uri="{FF2B5EF4-FFF2-40B4-BE49-F238E27FC236}">
                <a16:creationId xmlns:a16="http://schemas.microsoft.com/office/drawing/2014/main" id="{9B393FF0-7284-BF4D-B8E3-53EACAF124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028836" y="2403298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チェック マーク">
            <a:extLst>
              <a:ext uri="{FF2B5EF4-FFF2-40B4-BE49-F238E27FC236}">
                <a16:creationId xmlns:a16="http://schemas.microsoft.com/office/drawing/2014/main" id="{A0EA4DA0-3DEA-4446-AEE0-EC8956B718E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214773" y="2403298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閉じる">
            <a:extLst>
              <a:ext uri="{FF2B5EF4-FFF2-40B4-BE49-F238E27FC236}">
                <a16:creationId xmlns:a16="http://schemas.microsoft.com/office/drawing/2014/main" id="{C9FB0E60-91FC-5C47-8624-D99BD3471B9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146870" y="242426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追加">
            <a:extLst>
              <a:ext uri="{FF2B5EF4-FFF2-40B4-BE49-F238E27FC236}">
                <a16:creationId xmlns:a16="http://schemas.microsoft.com/office/drawing/2014/main" id="{63D514F2-8E23-2E4C-AFEE-00CFC3E946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276470" y="234241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戻る">
            <a:extLst>
              <a:ext uri="{FF2B5EF4-FFF2-40B4-BE49-F238E27FC236}">
                <a16:creationId xmlns:a16="http://schemas.microsoft.com/office/drawing/2014/main" id="{1688EFBA-C3CE-D445-BCA2-8B6305CD694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461267" y="2474377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戻る (RTL)">
            <a:extLst>
              <a:ext uri="{FF2B5EF4-FFF2-40B4-BE49-F238E27FC236}">
                <a16:creationId xmlns:a16="http://schemas.microsoft.com/office/drawing/2014/main" id="{C5C3BAB3-2932-044A-ADEF-8325D591778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574296" y="2316711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更新">
            <a:extLst>
              <a:ext uri="{FF2B5EF4-FFF2-40B4-BE49-F238E27FC236}">
                <a16:creationId xmlns:a16="http://schemas.microsoft.com/office/drawing/2014/main" id="{3E36A8EB-4B6F-784A-8285-04C2134285E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603935" y="242426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更新 (RTL)">
            <a:extLst>
              <a:ext uri="{FF2B5EF4-FFF2-40B4-BE49-F238E27FC236}">
                <a16:creationId xmlns:a16="http://schemas.microsoft.com/office/drawing/2014/main" id="{51D8B900-F39C-7A44-ABBB-18A47CE033B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768316" y="2370804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電源">
            <a:extLst>
              <a:ext uri="{FF2B5EF4-FFF2-40B4-BE49-F238E27FC236}">
                <a16:creationId xmlns:a16="http://schemas.microsoft.com/office/drawing/2014/main" id="{0E0486E0-F497-C343-9F02-2CC47AEB5B0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55847" y="333866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取り出し">
            <a:extLst>
              <a:ext uri="{FF2B5EF4-FFF2-40B4-BE49-F238E27FC236}">
                <a16:creationId xmlns:a16="http://schemas.microsoft.com/office/drawing/2014/main" id="{378F47A1-DDE7-EE4B-8666-EEBC2072FE7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786311" y="3491433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最初">
            <a:extLst>
              <a:ext uri="{FF2B5EF4-FFF2-40B4-BE49-F238E27FC236}">
                <a16:creationId xmlns:a16="http://schemas.microsoft.com/office/drawing/2014/main" id="{0BA172B7-7F1F-1748-BC7C-311A502E7AA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014434" y="3518177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終わり">
            <a:extLst>
              <a:ext uri="{FF2B5EF4-FFF2-40B4-BE49-F238E27FC236}">
                <a16:creationId xmlns:a16="http://schemas.microsoft.com/office/drawing/2014/main" id="{22FD17A4-985A-914F-983C-862261C41FF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78940" y="3540303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一時停止">
            <a:extLst>
              <a:ext uri="{FF2B5EF4-FFF2-40B4-BE49-F238E27FC236}">
                <a16:creationId xmlns:a16="http://schemas.microsoft.com/office/drawing/2014/main" id="{7F40D022-6372-BA46-95CC-979400E49E1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343446" y="3564558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再生">
            <a:extLst>
              <a:ext uri="{FF2B5EF4-FFF2-40B4-BE49-F238E27FC236}">
                <a16:creationId xmlns:a16="http://schemas.microsoft.com/office/drawing/2014/main" id="{FA7F471E-B1C8-1E4E-873D-251E0A3D03F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23973" y="360713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停止">
            <a:extLst>
              <a:ext uri="{FF2B5EF4-FFF2-40B4-BE49-F238E27FC236}">
                <a16:creationId xmlns:a16="http://schemas.microsoft.com/office/drawing/2014/main" id="{9069AF3E-C77C-2E44-A35B-332A001E624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489124" y="3660705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戻る">
            <a:extLst>
              <a:ext uri="{FF2B5EF4-FFF2-40B4-BE49-F238E27FC236}">
                <a16:creationId xmlns:a16="http://schemas.microsoft.com/office/drawing/2014/main" id="{40C17278-F77C-7445-95B8-12CD7151C52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483183" y="3731958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繰り返し">
            <a:extLst>
              <a:ext uri="{FF2B5EF4-FFF2-40B4-BE49-F238E27FC236}">
                <a16:creationId xmlns:a16="http://schemas.microsoft.com/office/drawing/2014/main" id="{3C2FD703-AAEC-674F-9CE8-A2EA3785AE4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624175" y="3590968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チャットの吹き出し">
            <a:extLst>
              <a:ext uri="{FF2B5EF4-FFF2-40B4-BE49-F238E27FC236}">
                <a16:creationId xmlns:a16="http://schemas.microsoft.com/office/drawing/2014/main" id="{9FA939D3-F96D-354D-9ED2-64F21ACBC50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847477" y="3572797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人との共有">
            <a:extLst>
              <a:ext uri="{FF2B5EF4-FFF2-40B4-BE49-F238E27FC236}">
                <a16:creationId xmlns:a16="http://schemas.microsoft.com/office/drawing/2014/main" id="{AAE5CCD2-6159-F54A-AAD4-6FBD1DD7DCF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96615" y="44211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リボン">
            <a:extLst>
              <a:ext uri="{FF2B5EF4-FFF2-40B4-BE49-F238E27FC236}">
                <a16:creationId xmlns:a16="http://schemas.microsoft.com/office/drawing/2014/main" id="{8C7C9047-EE96-6244-A188-5A232554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40005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トロフィー">
            <a:extLst>
              <a:ext uri="{FF2B5EF4-FFF2-40B4-BE49-F238E27FC236}">
                <a16:creationId xmlns:a16="http://schemas.microsoft.com/office/drawing/2014/main" id="{F3862032-C16C-7241-8273-C7C1D2654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012" y="40005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卒業証書">
            <a:extLst>
              <a:ext uri="{FF2B5EF4-FFF2-40B4-BE49-F238E27FC236}">
                <a16:creationId xmlns:a16="http://schemas.microsoft.com/office/drawing/2014/main" id="{AF316B52-69D4-C04C-8FFC-F3FC093C5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8424" y="40005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リース">
            <a:extLst>
              <a:ext uri="{FF2B5EF4-FFF2-40B4-BE49-F238E27FC236}">
                <a16:creationId xmlns:a16="http://schemas.microsoft.com/office/drawing/2014/main" id="{02249FE7-5160-BA44-947A-C5BE634FA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2836" y="40005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メダル">
            <a:extLst>
              <a:ext uri="{FF2B5EF4-FFF2-40B4-BE49-F238E27FC236}">
                <a16:creationId xmlns:a16="http://schemas.microsoft.com/office/drawing/2014/main" id="{CA6B0FED-F3A4-1D41-B575-9327077D5B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399975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表彰台">
            <a:extLst>
              <a:ext uri="{FF2B5EF4-FFF2-40B4-BE49-F238E27FC236}">
                <a16:creationId xmlns:a16="http://schemas.microsoft.com/office/drawing/2014/main" id="{FC29D637-A8D2-644D-99D0-A95F2C5B57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4400" y="399975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スター">
            <a:extLst>
              <a:ext uri="{FF2B5EF4-FFF2-40B4-BE49-F238E27FC236}">
                <a16:creationId xmlns:a16="http://schemas.microsoft.com/office/drawing/2014/main" id="{1F3B1E85-9A05-FC4F-BEB1-1891BD3685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1600" y="31080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流れ星">
            <a:extLst>
              <a:ext uri="{FF2B5EF4-FFF2-40B4-BE49-F238E27FC236}">
                <a16:creationId xmlns:a16="http://schemas.microsoft.com/office/drawing/2014/main" id="{E425F30E-E3C0-584E-AFB8-74AF6F1A2D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88764" y="399975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風船">
            <a:extLst>
              <a:ext uri="{FF2B5EF4-FFF2-40B4-BE49-F238E27FC236}">
                <a16:creationId xmlns:a16="http://schemas.microsoft.com/office/drawing/2014/main" id="{697CFB3A-5FF8-1A4B-8405-6FD4EA3DD3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45964" y="31080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風船の動物">
            <a:extLst>
              <a:ext uri="{FF2B5EF4-FFF2-40B4-BE49-F238E27FC236}">
                <a16:creationId xmlns:a16="http://schemas.microsoft.com/office/drawing/2014/main" id="{E62B2EAE-E973-EA4E-B0D0-E9CDE8BBF3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48151" y="399975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パーティー用の帽子">
            <a:extLst>
              <a:ext uri="{FF2B5EF4-FFF2-40B4-BE49-F238E27FC236}">
                <a16:creationId xmlns:a16="http://schemas.microsoft.com/office/drawing/2014/main" id="{989B8310-1ABA-1E4C-9202-FEB583FBE9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0374" y="1571249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プレゼント">
            <a:extLst>
              <a:ext uri="{FF2B5EF4-FFF2-40B4-BE49-F238E27FC236}">
                <a16:creationId xmlns:a16="http://schemas.microsoft.com/office/drawing/2014/main" id="{E503C576-D9FC-7A4E-AEAC-CDA83E0CDD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97524" y="1578186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ケーキ">
            <a:extLst>
              <a:ext uri="{FF2B5EF4-FFF2-40B4-BE49-F238E27FC236}">
                <a16:creationId xmlns:a16="http://schemas.microsoft.com/office/drawing/2014/main" id="{0A9CF000-E610-D54B-B4E5-7AC929E74D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54774" y="157818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ウェディング ケーキ">
            <a:extLst>
              <a:ext uri="{FF2B5EF4-FFF2-40B4-BE49-F238E27FC236}">
                <a16:creationId xmlns:a16="http://schemas.microsoft.com/office/drawing/2014/main" id="{D21B8DAC-CF97-8E40-906D-9A9A96CCC3F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102836" y="1578186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結婚指輪">
            <a:extLst>
              <a:ext uri="{FF2B5EF4-FFF2-40B4-BE49-F238E27FC236}">
                <a16:creationId xmlns:a16="http://schemas.microsoft.com/office/drawing/2014/main" id="{CB92BC58-E2BF-4948-B3C3-5DAA0CFE8D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51473" y="1578186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飾りリボン">
            <a:extLst>
              <a:ext uri="{FF2B5EF4-FFF2-40B4-BE49-F238E27FC236}">
                <a16:creationId xmlns:a16="http://schemas.microsoft.com/office/drawing/2014/main" id="{E009E259-2C97-1044-84B1-1E0F4B5E8AC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51412" y="1571249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くす玉">
            <a:extLst>
              <a:ext uri="{FF2B5EF4-FFF2-40B4-BE49-F238E27FC236}">
                <a16:creationId xmlns:a16="http://schemas.microsoft.com/office/drawing/2014/main" id="{DCAF1184-3996-9B43-830A-47E91421005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81600" y="1578186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ダンス">
            <a:extLst>
              <a:ext uri="{FF2B5EF4-FFF2-40B4-BE49-F238E27FC236}">
                <a16:creationId xmlns:a16="http://schemas.microsoft.com/office/drawing/2014/main" id="{DDF48FD0-14EA-1842-B571-FF554766813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17998" y="1578186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拍手">
            <a:extLst>
              <a:ext uri="{FF2B5EF4-FFF2-40B4-BE49-F238E27FC236}">
                <a16:creationId xmlns:a16="http://schemas.microsoft.com/office/drawing/2014/main" id="{C571CB7A-CD7C-6D40-954A-507BB8D62ED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528565" y="1578186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喝采">
            <a:extLst>
              <a:ext uri="{FF2B5EF4-FFF2-40B4-BE49-F238E27FC236}">
                <a16:creationId xmlns:a16="http://schemas.microsoft.com/office/drawing/2014/main" id="{51187099-3CCB-9D41-A38D-2F04EB07AAD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587226" y="1692712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スピーチ">
            <a:extLst>
              <a:ext uri="{FF2B5EF4-FFF2-40B4-BE49-F238E27FC236}">
                <a16:creationId xmlns:a16="http://schemas.microsoft.com/office/drawing/2014/main" id="{6089E9E4-3834-6B4C-8D28-8552835143E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07751" y="2556673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チャット (RTL)">
            <a:extLst>
              <a:ext uri="{FF2B5EF4-FFF2-40B4-BE49-F238E27FC236}">
                <a16:creationId xmlns:a16="http://schemas.microsoft.com/office/drawing/2014/main" id="{598E8343-00F7-924E-93C5-68CA08A38BF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97524" y="2628449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チャット">
            <a:extLst>
              <a:ext uri="{FF2B5EF4-FFF2-40B4-BE49-F238E27FC236}">
                <a16:creationId xmlns:a16="http://schemas.microsoft.com/office/drawing/2014/main" id="{FEA66ACC-5DF1-8E4B-BBD1-C05A5812FEB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055573" y="2628449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思案中の吹き出し">
            <a:extLst>
              <a:ext uri="{FF2B5EF4-FFF2-40B4-BE49-F238E27FC236}">
                <a16:creationId xmlns:a16="http://schemas.microsoft.com/office/drawing/2014/main" id="{4F430375-1D33-7343-983C-9E5CD7E74C2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181550" y="269231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ネットワーク">
            <a:extLst>
              <a:ext uri="{FF2B5EF4-FFF2-40B4-BE49-F238E27FC236}">
                <a16:creationId xmlns:a16="http://schemas.microsoft.com/office/drawing/2014/main" id="{F7CD99D8-3B60-1147-99EA-D56448B16C9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71326" y="269231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封筒">
            <a:extLst>
              <a:ext uri="{FF2B5EF4-FFF2-40B4-BE49-F238E27FC236}">
                <a16:creationId xmlns:a16="http://schemas.microsoft.com/office/drawing/2014/main" id="{C36A90BB-65B1-DD48-A9A3-DC7D9AE0FEF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305252" y="2734646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開いた封筒">
            <a:extLst>
              <a:ext uri="{FF2B5EF4-FFF2-40B4-BE49-F238E27FC236}">
                <a16:creationId xmlns:a16="http://schemas.microsoft.com/office/drawing/2014/main" id="{DC514E98-602A-D74E-9D12-8364F5000D2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439178" y="267791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メール">
            <a:extLst>
              <a:ext uri="{FF2B5EF4-FFF2-40B4-BE49-F238E27FC236}">
                <a16:creationId xmlns:a16="http://schemas.microsoft.com/office/drawing/2014/main" id="{1C817E98-B986-A741-A153-30A5CF90705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565155" y="2663284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切手">
            <a:extLst>
              <a:ext uri="{FF2B5EF4-FFF2-40B4-BE49-F238E27FC236}">
                <a16:creationId xmlns:a16="http://schemas.microsoft.com/office/drawing/2014/main" id="{861810C3-5E56-D64E-A6A0-FC5D6DB07FF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7176" y="2744060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ダウンロード">
            <a:extLst>
              <a:ext uri="{FF2B5EF4-FFF2-40B4-BE49-F238E27FC236}">
                <a16:creationId xmlns:a16="http://schemas.microsoft.com/office/drawing/2014/main" id="{39056EA2-D6D4-0740-902A-71B3A744878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99012" y="342900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クラウドからダウンロード">
            <a:extLst>
              <a:ext uri="{FF2B5EF4-FFF2-40B4-BE49-F238E27FC236}">
                <a16:creationId xmlns:a16="http://schemas.microsoft.com/office/drawing/2014/main" id="{71C84740-D74A-0E4B-9B43-0AA43BA616C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757570" y="3542849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リンク">
            <a:extLst>
              <a:ext uri="{FF2B5EF4-FFF2-40B4-BE49-F238E27FC236}">
                <a16:creationId xmlns:a16="http://schemas.microsoft.com/office/drawing/2014/main" id="{EC5CA301-6CF2-7E4B-A20E-B3C4925461A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66052" y="2831454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送信">
            <a:extLst>
              <a:ext uri="{FF2B5EF4-FFF2-40B4-BE49-F238E27FC236}">
                <a16:creationId xmlns:a16="http://schemas.microsoft.com/office/drawing/2014/main" id="{67688AE0-E6A4-0546-B2DE-87B65B8A7C0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936942" y="3656773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共有">
            <a:extLst>
              <a:ext uri="{FF2B5EF4-FFF2-40B4-BE49-F238E27FC236}">
                <a16:creationId xmlns:a16="http://schemas.microsoft.com/office/drawing/2014/main" id="{1F6337F5-8E08-3245-92F5-E8A3FE57791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256926" y="3671249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受話器">
            <a:extLst>
              <a:ext uri="{FF2B5EF4-FFF2-40B4-BE49-F238E27FC236}">
                <a16:creationId xmlns:a16="http://schemas.microsoft.com/office/drawing/2014/main" id="{0A7A366A-DE19-8E4B-A854-656446B640F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365478" y="3716828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電話">
            <a:extLst>
              <a:ext uri="{FF2B5EF4-FFF2-40B4-BE49-F238E27FC236}">
                <a16:creationId xmlns:a16="http://schemas.microsoft.com/office/drawing/2014/main" id="{2932FD02-2ABB-3B42-8211-F1194C0A760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369205" y="3671249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コール センター">
            <a:extLst>
              <a:ext uri="{FF2B5EF4-FFF2-40B4-BE49-F238E27FC236}">
                <a16:creationId xmlns:a16="http://schemas.microsoft.com/office/drawing/2014/main" id="{DA6C1A9A-0A8E-2E4E-A4E3-9D464364A55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450703" y="3649046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マイク">
            <a:extLst>
              <a:ext uri="{FF2B5EF4-FFF2-40B4-BE49-F238E27FC236}">
                <a16:creationId xmlns:a16="http://schemas.microsoft.com/office/drawing/2014/main" id="{C2E722CB-4DC8-EE4C-A323-908D0692721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72468" y="3766139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無線マイク">
            <a:extLst>
              <a:ext uri="{FF2B5EF4-FFF2-40B4-BE49-F238E27FC236}">
                <a16:creationId xmlns:a16="http://schemas.microsoft.com/office/drawing/2014/main" id="{99C45B06-5802-BB4B-B18C-4D06B32807F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625422" y="3862575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ポッドキャスト">
            <a:extLst>
              <a:ext uri="{FF2B5EF4-FFF2-40B4-BE49-F238E27FC236}">
                <a16:creationId xmlns:a16="http://schemas.microsoft.com/office/drawing/2014/main" id="{6FBD724C-521C-FD4B-9C11-F291C9DBC00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889542" y="3793689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マーケティング">
            <a:extLst>
              <a:ext uri="{FF2B5EF4-FFF2-40B4-BE49-F238E27FC236}">
                <a16:creationId xmlns:a16="http://schemas.microsoft.com/office/drawing/2014/main" id="{EA237247-0772-D24A-8BFE-EBD9C0D0A45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09600" y="4571173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メガホン">
            <a:extLst>
              <a:ext uri="{FF2B5EF4-FFF2-40B4-BE49-F238E27FC236}">
                <a16:creationId xmlns:a16="http://schemas.microsoft.com/office/drawing/2014/main" id="{7DBCA40C-D670-994A-97A0-D2B586F3DA2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711231" y="4563446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パラボラアンテナ">
            <a:extLst>
              <a:ext uri="{FF2B5EF4-FFF2-40B4-BE49-F238E27FC236}">
                <a16:creationId xmlns:a16="http://schemas.microsoft.com/office/drawing/2014/main" id="{AE4D13BE-9F5B-E842-A0B7-3D0251B2205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923753" y="4631228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衛星">
            <a:extLst>
              <a:ext uri="{FF2B5EF4-FFF2-40B4-BE49-F238E27FC236}">
                <a16:creationId xmlns:a16="http://schemas.microsoft.com/office/drawing/2014/main" id="{35B1B70A-CB9B-E946-99B6-7ACBA6883B0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170607" y="4708089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新聞">
            <a:extLst>
              <a:ext uri="{FF2B5EF4-FFF2-40B4-BE49-F238E27FC236}">
                <a16:creationId xmlns:a16="http://schemas.microsoft.com/office/drawing/2014/main" id="{C357376A-91D1-F74A-BEDE-F875FEADB62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607215" y="47509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0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野球">
            <a:extLst>
              <a:ext uri="{FF2B5EF4-FFF2-40B4-BE49-F238E27FC236}">
                <a16:creationId xmlns:a16="http://schemas.microsoft.com/office/drawing/2014/main" id="{4BC6F10F-DA90-1745-9677-638220228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87" y="27135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サッカー">
            <a:extLst>
              <a:ext uri="{FF2B5EF4-FFF2-40B4-BE49-F238E27FC236}">
                <a16:creationId xmlns:a16="http://schemas.microsoft.com/office/drawing/2014/main" id="{79B023B6-A03E-A443-A637-B52621BC2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2499" y="27855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クリケット">
            <a:extLst>
              <a:ext uri="{FF2B5EF4-FFF2-40B4-BE49-F238E27FC236}">
                <a16:creationId xmlns:a16="http://schemas.microsoft.com/office/drawing/2014/main" id="{60507D94-2A7E-424F-A6FC-E10A43F64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712" y="271350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テニス">
            <a:extLst>
              <a:ext uri="{FF2B5EF4-FFF2-40B4-BE49-F238E27FC236}">
                <a16:creationId xmlns:a16="http://schemas.microsoft.com/office/drawing/2014/main" id="{6B617935-F0EE-6E4D-A2B9-9B7533280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4112" y="310537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サイクリング">
            <a:extLst>
              <a:ext uri="{FF2B5EF4-FFF2-40B4-BE49-F238E27FC236}">
                <a16:creationId xmlns:a16="http://schemas.microsoft.com/office/drawing/2014/main" id="{CFFA9485-D883-BE47-9D54-7B83087A8A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97499" y="27135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クロスカントリー スキー">
            <a:extLst>
              <a:ext uri="{FF2B5EF4-FFF2-40B4-BE49-F238E27FC236}">
                <a16:creationId xmlns:a16="http://schemas.microsoft.com/office/drawing/2014/main" id="{2B740AFC-7C42-354C-B5B4-F18BBA154E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7649" y="335212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ダウンヒル スキー">
            <a:extLst>
              <a:ext uri="{FF2B5EF4-FFF2-40B4-BE49-F238E27FC236}">
                <a16:creationId xmlns:a16="http://schemas.microsoft.com/office/drawing/2014/main" id="{F7C01027-E0CE-6747-83D6-101E68634B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15512" y="316986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ゴルフ">
            <a:extLst>
              <a:ext uri="{FF2B5EF4-FFF2-40B4-BE49-F238E27FC236}">
                <a16:creationId xmlns:a16="http://schemas.microsoft.com/office/drawing/2014/main" id="{CDC01346-AA96-B74C-AD4A-25787D25BC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16912" y="353249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アイス ホッケー">
            <a:extLst>
              <a:ext uri="{FF2B5EF4-FFF2-40B4-BE49-F238E27FC236}">
                <a16:creationId xmlns:a16="http://schemas.microsoft.com/office/drawing/2014/main" id="{CA9977B1-7DA2-F748-A69A-2335514597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44211" y="335062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スケート">
            <a:extLst>
              <a:ext uri="{FF2B5EF4-FFF2-40B4-BE49-F238E27FC236}">
                <a16:creationId xmlns:a16="http://schemas.microsoft.com/office/drawing/2014/main" id="{F1B48E26-B691-524C-9282-4AAEEA6BD5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73722" y="364875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スノーシュー">
            <a:extLst>
              <a:ext uri="{FF2B5EF4-FFF2-40B4-BE49-F238E27FC236}">
                <a16:creationId xmlns:a16="http://schemas.microsoft.com/office/drawing/2014/main" id="{AD83CCB2-2DDE-3F43-8402-11FA43A204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52412" y="132135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水球">
            <a:extLst>
              <a:ext uri="{FF2B5EF4-FFF2-40B4-BE49-F238E27FC236}">
                <a16:creationId xmlns:a16="http://schemas.microsoft.com/office/drawing/2014/main" id="{A40F16B2-77AB-9D4D-B61C-68FFAC68B8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332301" y="478425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飛び込み">
            <a:extLst>
              <a:ext uri="{FF2B5EF4-FFF2-40B4-BE49-F238E27FC236}">
                <a16:creationId xmlns:a16="http://schemas.microsoft.com/office/drawing/2014/main" id="{D1737ABA-B13F-D644-832A-FE2E3E3E796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0812" y="147135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スキューバ ダイビング">
            <a:extLst>
              <a:ext uri="{FF2B5EF4-FFF2-40B4-BE49-F238E27FC236}">
                <a16:creationId xmlns:a16="http://schemas.microsoft.com/office/drawing/2014/main" id="{5B4C15F3-EB62-E44A-8F0D-3252DADF6F4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24012" y="1471087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水泳">
            <a:extLst>
              <a:ext uri="{FF2B5EF4-FFF2-40B4-BE49-F238E27FC236}">
                <a16:creationId xmlns:a16="http://schemas.microsoft.com/office/drawing/2014/main" id="{5E05DF61-8211-F841-9671-9E941C7B6B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90449" y="147855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ボディ ビルダー">
            <a:extLst>
              <a:ext uri="{FF2B5EF4-FFF2-40B4-BE49-F238E27FC236}">
                <a16:creationId xmlns:a16="http://schemas.microsoft.com/office/drawing/2014/main" id="{7FD84084-CB7B-A246-916A-8F1A5AD9F9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20948" y="153915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体操選手: 吊り輪">
            <a:extLst>
              <a:ext uri="{FF2B5EF4-FFF2-40B4-BE49-F238E27FC236}">
                <a16:creationId xmlns:a16="http://schemas.microsoft.com/office/drawing/2014/main" id="{7719D653-99B7-6A4D-AFE1-AB704978AAE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88512" y="1471087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体操選手: 床の演技">
            <a:extLst>
              <a:ext uri="{FF2B5EF4-FFF2-40B4-BE49-F238E27FC236}">
                <a16:creationId xmlns:a16="http://schemas.microsoft.com/office/drawing/2014/main" id="{919F3AC2-9093-3143-9AC6-A375E5E4E0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102912" y="1492405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踊り">
            <a:extLst>
              <a:ext uri="{FF2B5EF4-FFF2-40B4-BE49-F238E27FC236}">
                <a16:creationId xmlns:a16="http://schemas.microsoft.com/office/drawing/2014/main" id="{AFB1D12D-ECF9-304A-83EB-95E39CF1D83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047836" y="1470749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登山">
            <a:extLst>
              <a:ext uri="{FF2B5EF4-FFF2-40B4-BE49-F238E27FC236}">
                <a16:creationId xmlns:a16="http://schemas.microsoft.com/office/drawing/2014/main" id="{B7491C7E-1016-7A4F-9C13-1B9B77E2333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998795" y="1492405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野球のバットとボール">
            <a:extLst>
              <a:ext uri="{FF2B5EF4-FFF2-40B4-BE49-F238E27FC236}">
                <a16:creationId xmlns:a16="http://schemas.microsoft.com/office/drawing/2014/main" id="{A7BF4733-52F1-7748-8D18-1637E31FE68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031824" y="153915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クリケットのバットとボール">
            <a:extLst>
              <a:ext uri="{FF2B5EF4-FFF2-40B4-BE49-F238E27FC236}">
                <a16:creationId xmlns:a16="http://schemas.microsoft.com/office/drawing/2014/main" id="{363618CE-2EF4-2C40-8F96-CD6D176588B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9936" y="2421092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ダンベル">
            <a:extLst>
              <a:ext uri="{FF2B5EF4-FFF2-40B4-BE49-F238E27FC236}">
                <a16:creationId xmlns:a16="http://schemas.microsoft.com/office/drawing/2014/main" id="{BA992177-57BB-854F-A24C-45750615768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752412" y="251460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球技のボール">
            <a:extLst>
              <a:ext uri="{FF2B5EF4-FFF2-40B4-BE49-F238E27FC236}">
                <a16:creationId xmlns:a16="http://schemas.microsoft.com/office/drawing/2014/main" id="{F6CB1133-B02F-694C-BDF0-CC15F2DDD98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866912" y="2514600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パスケットボール">
            <a:extLst>
              <a:ext uri="{FF2B5EF4-FFF2-40B4-BE49-F238E27FC236}">
                <a16:creationId xmlns:a16="http://schemas.microsoft.com/office/drawing/2014/main" id="{1D570B99-89F1-9E4F-A9C7-0BB1E07AD6B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981412" y="2592863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フットボール">
            <a:extLst>
              <a:ext uri="{FF2B5EF4-FFF2-40B4-BE49-F238E27FC236}">
                <a16:creationId xmlns:a16="http://schemas.microsoft.com/office/drawing/2014/main" id="{688BB86A-AB8F-7947-9131-A01031A7434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008535" y="2592863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ラグビー ボール">
            <a:extLst>
              <a:ext uri="{FF2B5EF4-FFF2-40B4-BE49-F238E27FC236}">
                <a16:creationId xmlns:a16="http://schemas.microsoft.com/office/drawing/2014/main" id="{CF333381-F1F7-CF40-A7CE-B74C7C259DE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159712" y="2657495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サッカー ボール">
            <a:extLst>
              <a:ext uri="{FF2B5EF4-FFF2-40B4-BE49-F238E27FC236}">
                <a16:creationId xmlns:a16="http://schemas.microsoft.com/office/drawing/2014/main" id="{8D1945BD-BE42-AD4E-81CB-5919B4656B2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074112" y="2606877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バレーボール">
            <a:extLst>
              <a:ext uri="{FF2B5EF4-FFF2-40B4-BE49-F238E27FC236}">
                <a16:creationId xmlns:a16="http://schemas.microsoft.com/office/drawing/2014/main" id="{43BCC593-0B05-B844-97AF-23BC9C530DE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047836" y="2657495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卓球のラケットとボール">
            <a:extLst>
              <a:ext uri="{FF2B5EF4-FFF2-40B4-BE49-F238E27FC236}">
                <a16:creationId xmlns:a16="http://schemas.microsoft.com/office/drawing/2014/main" id="{7D454CAE-F583-054F-82B0-7D555637426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902912" y="2606877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テニスのラケットとボール">
            <a:extLst>
              <a:ext uri="{FF2B5EF4-FFF2-40B4-BE49-F238E27FC236}">
                <a16:creationId xmlns:a16="http://schemas.microsoft.com/office/drawing/2014/main" id="{25E3F71A-569C-0E4B-A8B3-E191F9A9B51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982388" y="2606877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ゴルフ クラブ">
            <a:extLst>
              <a:ext uri="{FF2B5EF4-FFF2-40B4-BE49-F238E27FC236}">
                <a16:creationId xmlns:a16="http://schemas.microsoft.com/office/drawing/2014/main" id="{DA4EEF11-8150-F942-8FDF-DFDF990A8A7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89936" y="3521277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スケート">
            <a:extLst>
              <a:ext uri="{FF2B5EF4-FFF2-40B4-BE49-F238E27FC236}">
                <a16:creationId xmlns:a16="http://schemas.microsoft.com/office/drawing/2014/main" id="{8C035CC9-4CE5-6041-90E4-48BD41BE9B4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011886" y="3804263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そり">
            <a:extLst>
              <a:ext uri="{FF2B5EF4-FFF2-40B4-BE49-F238E27FC236}">
                <a16:creationId xmlns:a16="http://schemas.microsoft.com/office/drawing/2014/main" id="{440B493A-3988-9447-9F5D-6E05A79A24D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595212" y="3707850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スケートボード">
            <a:extLst>
              <a:ext uri="{FF2B5EF4-FFF2-40B4-BE49-F238E27FC236}">
                <a16:creationId xmlns:a16="http://schemas.microsoft.com/office/drawing/2014/main" id="{887CE368-19B4-4248-9655-B3288FA9C93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020711" y="3728625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ヨット">
            <a:extLst>
              <a:ext uri="{FF2B5EF4-FFF2-40B4-BE49-F238E27FC236}">
                <a16:creationId xmlns:a16="http://schemas.microsoft.com/office/drawing/2014/main" id="{1F4439F3-7D59-2C41-8E53-F7A805753991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77711" y="370785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カヌー">
            <a:extLst>
              <a:ext uri="{FF2B5EF4-FFF2-40B4-BE49-F238E27FC236}">
                <a16:creationId xmlns:a16="http://schemas.microsoft.com/office/drawing/2014/main" id="{5D533321-A548-AE43-9D90-59C43C5C407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154499" y="3678950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カヤック">
            <a:extLst>
              <a:ext uri="{FF2B5EF4-FFF2-40B4-BE49-F238E27FC236}">
                <a16:creationId xmlns:a16="http://schemas.microsoft.com/office/drawing/2014/main" id="{F5F5E716-4550-394F-A77A-6F99F442091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259322" y="3785785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フィン">
            <a:extLst>
              <a:ext uri="{FF2B5EF4-FFF2-40B4-BE49-F238E27FC236}">
                <a16:creationId xmlns:a16="http://schemas.microsoft.com/office/drawing/2014/main" id="{133BB2E6-758A-B942-9521-6F41BAED789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265716" y="3785785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ダンスのステップ">
            <a:extLst>
              <a:ext uri="{FF2B5EF4-FFF2-40B4-BE49-F238E27FC236}">
                <a16:creationId xmlns:a16="http://schemas.microsoft.com/office/drawing/2014/main" id="{446B58E9-CE85-A940-B30A-BAAAA57AC8A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180114" y="38042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4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コンピューター">
            <a:extLst>
              <a:ext uri="{FF2B5EF4-FFF2-40B4-BE49-F238E27FC236}">
                <a16:creationId xmlns:a16="http://schemas.microsoft.com/office/drawing/2014/main" id="{CD31021D-A5EB-F04A-88AB-3B17A7BC4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438" y="236400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ノート PC">
            <a:extLst>
              <a:ext uri="{FF2B5EF4-FFF2-40B4-BE49-F238E27FC236}">
                <a16:creationId xmlns:a16="http://schemas.microsoft.com/office/drawing/2014/main" id="{D1A621A4-BCD4-D749-A800-2B278E16F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5319" y="244200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インターネット">
            <a:extLst>
              <a:ext uri="{FF2B5EF4-FFF2-40B4-BE49-F238E27FC236}">
                <a16:creationId xmlns:a16="http://schemas.microsoft.com/office/drawing/2014/main" id="{47048FE8-4B5B-494B-8E85-261FBB7C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4938" y="237037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モニター">
            <a:extLst>
              <a:ext uri="{FF2B5EF4-FFF2-40B4-BE49-F238E27FC236}">
                <a16:creationId xmlns:a16="http://schemas.microsoft.com/office/drawing/2014/main" id="{66408141-2DA0-9143-80E9-5EE4694BD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7709" y="251962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スマート フォン">
            <a:extLst>
              <a:ext uri="{FF2B5EF4-FFF2-40B4-BE49-F238E27FC236}">
                <a16:creationId xmlns:a16="http://schemas.microsoft.com/office/drawing/2014/main" id="{48985A36-0FB6-954B-87E0-914F9A6D1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2109" y="37920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タブレット">
            <a:extLst>
              <a:ext uri="{FF2B5EF4-FFF2-40B4-BE49-F238E27FC236}">
                <a16:creationId xmlns:a16="http://schemas.microsoft.com/office/drawing/2014/main" id="{F2457187-DD11-AD4D-872D-2BF1720332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2525" y="251962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クラウド コンピューティング">
            <a:extLst>
              <a:ext uri="{FF2B5EF4-FFF2-40B4-BE49-F238E27FC236}">
                <a16:creationId xmlns:a16="http://schemas.microsoft.com/office/drawing/2014/main" id="{74E02B5C-4259-C04A-A919-B57E9FB649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6725" y="297000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FAX">
            <a:extLst>
              <a:ext uri="{FF2B5EF4-FFF2-40B4-BE49-F238E27FC236}">
                <a16:creationId xmlns:a16="http://schemas.microsoft.com/office/drawing/2014/main" id="{2DB66695-8F16-A840-9F71-E1324B8BCC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38900" y="37920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プリンター">
            <a:extLst>
              <a:ext uri="{FF2B5EF4-FFF2-40B4-BE49-F238E27FC236}">
                <a16:creationId xmlns:a16="http://schemas.microsoft.com/office/drawing/2014/main" id="{F2C12AB0-A210-3348-BB02-3BE966F832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94675" y="43560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シュレッダー">
            <a:extLst>
              <a:ext uri="{FF2B5EF4-FFF2-40B4-BE49-F238E27FC236}">
                <a16:creationId xmlns:a16="http://schemas.microsoft.com/office/drawing/2014/main" id="{1A9E52CC-79E2-C645-AE7B-D25BFFB366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64562" y="45000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コピー機">
            <a:extLst>
              <a:ext uri="{FF2B5EF4-FFF2-40B4-BE49-F238E27FC236}">
                <a16:creationId xmlns:a16="http://schemas.microsoft.com/office/drawing/2014/main" id="{9AE7B9C0-3064-E140-BDD2-ECC1FA5BE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8825" y="1211887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サーバー">
            <a:extLst>
              <a:ext uri="{FF2B5EF4-FFF2-40B4-BE49-F238E27FC236}">
                <a16:creationId xmlns:a16="http://schemas.microsoft.com/office/drawing/2014/main" id="{E3FCB02E-A6FC-4D46-9B89-A33FD191A4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2088" y="129360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スキャナー">
            <a:extLst>
              <a:ext uri="{FF2B5EF4-FFF2-40B4-BE49-F238E27FC236}">
                <a16:creationId xmlns:a16="http://schemas.microsoft.com/office/drawing/2014/main" id="{B4BA3217-1E41-D94F-A96A-772F53732C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37493" y="1297575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プロセッサ">
            <a:extLst>
              <a:ext uri="{FF2B5EF4-FFF2-40B4-BE49-F238E27FC236}">
                <a16:creationId xmlns:a16="http://schemas.microsoft.com/office/drawing/2014/main" id="{EF22570F-8162-9644-80AA-7FA645C682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76896" y="136440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無線ルーター">
            <a:extLst>
              <a:ext uri="{FF2B5EF4-FFF2-40B4-BE49-F238E27FC236}">
                <a16:creationId xmlns:a16="http://schemas.microsoft.com/office/drawing/2014/main" id="{53248570-5303-EF41-AC4B-1BC3814963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81600" y="1420838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ラジオ">
            <a:extLst>
              <a:ext uri="{FF2B5EF4-FFF2-40B4-BE49-F238E27FC236}">
                <a16:creationId xmlns:a16="http://schemas.microsoft.com/office/drawing/2014/main" id="{12A8089C-42E0-5D4A-8F70-54C8466D7B9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09741" y="1386225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タイプライター">
            <a:extLst>
              <a:ext uri="{FF2B5EF4-FFF2-40B4-BE49-F238E27FC236}">
                <a16:creationId xmlns:a16="http://schemas.microsoft.com/office/drawing/2014/main" id="{97BB8689-E470-894E-83AA-D525CEE9F71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45" y="142920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光学ディスク">
            <a:extLst>
              <a:ext uri="{FF2B5EF4-FFF2-40B4-BE49-F238E27FC236}">
                <a16:creationId xmlns:a16="http://schemas.microsoft.com/office/drawing/2014/main" id="{DB999772-C951-B042-9DE0-9DB50DE67A5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26537" y="153240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ディスク">
            <a:extLst>
              <a:ext uri="{FF2B5EF4-FFF2-40B4-BE49-F238E27FC236}">
                <a16:creationId xmlns:a16="http://schemas.microsoft.com/office/drawing/2014/main" id="{D6530633-39A4-FA4C-B6AD-A5DADCED395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217949" y="154680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USB">
            <a:extLst>
              <a:ext uri="{FF2B5EF4-FFF2-40B4-BE49-F238E27FC236}">
                <a16:creationId xmlns:a16="http://schemas.microsoft.com/office/drawing/2014/main" id="{B0E37B54-DF22-234D-8DAE-213FA4E5BDB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447987" y="154680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プラグ">
            <a:extLst>
              <a:ext uri="{FF2B5EF4-FFF2-40B4-BE49-F238E27FC236}">
                <a16:creationId xmlns:a16="http://schemas.microsoft.com/office/drawing/2014/main" id="{4CD2D511-812F-794B-B5A0-111266294D3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2438" y="248985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カメラ">
            <a:extLst>
              <a:ext uri="{FF2B5EF4-FFF2-40B4-BE49-F238E27FC236}">
                <a16:creationId xmlns:a16="http://schemas.microsoft.com/office/drawing/2014/main" id="{A6127BD7-4C1B-414A-BF27-EF59FEB0E2A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32088" y="244680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Web カメラ">
            <a:extLst>
              <a:ext uri="{FF2B5EF4-FFF2-40B4-BE49-F238E27FC236}">
                <a16:creationId xmlns:a16="http://schemas.microsoft.com/office/drawing/2014/main" id="{29C9B3EF-86F6-094C-BB97-B995360BE7C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37493" y="246120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計算機">
            <a:extLst>
              <a:ext uri="{FF2B5EF4-FFF2-40B4-BE49-F238E27FC236}">
                <a16:creationId xmlns:a16="http://schemas.microsoft.com/office/drawing/2014/main" id="{EA44CD47-9ED6-C04B-BEC4-D96DA615190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053290" y="2476838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仮想現実ヘッドセット">
            <a:extLst>
              <a:ext uri="{FF2B5EF4-FFF2-40B4-BE49-F238E27FC236}">
                <a16:creationId xmlns:a16="http://schemas.microsoft.com/office/drawing/2014/main" id="{CAB713C2-85A2-1A40-B914-BEB5397966C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81600" y="2514600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イヤホン">
            <a:extLst>
              <a:ext uri="{FF2B5EF4-FFF2-40B4-BE49-F238E27FC236}">
                <a16:creationId xmlns:a16="http://schemas.microsoft.com/office/drawing/2014/main" id="{FE5C27CD-D6D1-1748-85B4-0F294D30A3D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78437" y="2514600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ヘッドホン">
            <a:extLst>
              <a:ext uri="{FF2B5EF4-FFF2-40B4-BE49-F238E27FC236}">
                <a16:creationId xmlns:a16="http://schemas.microsoft.com/office/drawing/2014/main" id="{B29BA88F-21C3-1D47-AA5C-14329CEC29E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373645" y="2579062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レコード">
            <a:extLst>
              <a:ext uri="{FF2B5EF4-FFF2-40B4-BE49-F238E27FC236}">
                <a16:creationId xmlns:a16="http://schemas.microsoft.com/office/drawing/2014/main" id="{4CAC685A-0846-E140-AE6E-D5BD7C240D4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21249" y="2579062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スピーカー">
            <a:extLst>
              <a:ext uri="{FF2B5EF4-FFF2-40B4-BE49-F238E27FC236}">
                <a16:creationId xmlns:a16="http://schemas.microsoft.com/office/drawing/2014/main" id="{AE7FD186-8D6F-8F4A-A17F-7D74333A602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300075" y="2579062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リモート コントロール">
            <a:extLst>
              <a:ext uri="{FF2B5EF4-FFF2-40B4-BE49-F238E27FC236}">
                <a16:creationId xmlns:a16="http://schemas.microsoft.com/office/drawing/2014/main" id="{18384C4F-93B0-8D47-94D4-178986FEC97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92674" y="260580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DVD プレーヤー">
            <a:extLst>
              <a:ext uri="{FF2B5EF4-FFF2-40B4-BE49-F238E27FC236}">
                <a16:creationId xmlns:a16="http://schemas.microsoft.com/office/drawing/2014/main" id="{39E3753E-6048-334A-97AA-47E0CC58A6C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52438" y="3520312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テレビ">
            <a:extLst>
              <a:ext uri="{FF2B5EF4-FFF2-40B4-BE49-F238E27FC236}">
                <a16:creationId xmlns:a16="http://schemas.microsoft.com/office/drawing/2014/main" id="{FB2EDF72-D361-7D4B-8B7A-172F0A47775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732088" y="3541725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プロジェクター スクリーン">
            <a:extLst>
              <a:ext uri="{FF2B5EF4-FFF2-40B4-BE49-F238E27FC236}">
                <a16:creationId xmlns:a16="http://schemas.microsoft.com/office/drawing/2014/main" id="{004B6317-7BD8-E441-B11C-C6CE1563FFB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67793" y="3541725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プロジェクター">
            <a:extLst>
              <a:ext uri="{FF2B5EF4-FFF2-40B4-BE49-F238E27FC236}">
                <a16:creationId xmlns:a16="http://schemas.microsoft.com/office/drawing/2014/main" id="{98E6EF3C-5D95-4244-810B-3C9BA775B54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076896" y="3589276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基地局">
            <a:extLst>
              <a:ext uri="{FF2B5EF4-FFF2-40B4-BE49-F238E27FC236}">
                <a16:creationId xmlns:a16="http://schemas.microsoft.com/office/drawing/2014/main" id="{CDDE815C-FB5D-634A-8D74-9CEFE5C30BA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169495" y="3522074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Bluetooth">
            <a:extLst>
              <a:ext uri="{FF2B5EF4-FFF2-40B4-BE49-F238E27FC236}">
                <a16:creationId xmlns:a16="http://schemas.microsoft.com/office/drawing/2014/main" id="{BE396583-4741-E14F-BD80-BE9D5EEBA99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148321" y="3504262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ロボット">
            <a:extLst>
              <a:ext uri="{FF2B5EF4-FFF2-40B4-BE49-F238E27FC236}">
                <a16:creationId xmlns:a16="http://schemas.microsoft.com/office/drawing/2014/main" id="{35E79F91-7BD3-4B4D-8F7B-07B8E1F79D5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275506" y="3600001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パズル">
            <a:extLst>
              <a:ext uri="{FF2B5EF4-FFF2-40B4-BE49-F238E27FC236}">
                <a16:creationId xmlns:a16="http://schemas.microsoft.com/office/drawing/2014/main" id="{D11A998A-77DA-564D-9CE7-35B928D6CB1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52438" y="4681802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パズルのピース">
            <a:extLst>
              <a:ext uri="{FF2B5EF4-FFF2-40B4-BE49-F238E27FC236}">
                <a16:creationId xmlns:a16="http://schemas.microsoft.com/office/drawing/2014/main" id="{C6860243-640D-E84A-ACF5-CB8F25D02BC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684904" y="4636650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迷路">
            <a:extLst>
              <a:ext uri="{FF2B5EF4-FFF2-40B4-BE49-F238E27FC236}">
                <a16:creationId xmlns:a16="http://schemas.microsoft.com/office/drawing/2014/main" id="{FD3977E9-6728-5140-82B8-979F9C92369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894146" y="4681802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チェスの駒">
            <a:extLst>
              <a:ext uri="{FF2B5EF4-FFF2-40B4-BE49-F238E27FC236}">
                <a16:creationId xmlns:a16="http://schemas.microsoft.com/office/drawing/2014/main" id="{25E84A82-89DA-7445-8964-A1A96FF9E5B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076896" y="4657201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サイコロ">
            <a:extLst>
              <a:ext uri="{FF2B5EF4-FFF2-40B4-BE49-F238E27FC236}">
                <a16:creationId xmlns:a16="http://schemas.microsoft.com/office/drawing/2014/main" id="{BB884FCE-1752-2944-8507-6F104639C1C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268157" y="4718699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ゲーム コントローラー">
            <a:extLst>
              <a:ext uri="{FF2B5EF4-FFF2-40B4-BE49-F238E27FC236}">
                <a16:creationId xmlns:a16="http://schemas.microsoft.com/office/drawing/2014/main" id="{02F44B0A-37AA-2745-81D9-C1F244D3C2BD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442281" y="46647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9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クリップ">
            <a:extLst>
              <a:ext uri="{FF2B5EF4-FFF2-40B4-BE49-F238E27FC236}">
                <a16:creationId xmlns:a16="http://schemas.microsoft.com/office/drawing/2014/main" id="{75A15B1A-9104-E54D-ADD2-F7884C1F0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99987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ホチキス">
            <a:extLst>
              <a:ext uri="{FF2B5EF4-FFF2-40B4-BE49-F238E27FC236}">
                <a16:creationId xmlns:a16="http://schemas.microsoft.com/office/drawing/2014/main" id="{0F38D467-C693-9047-BCCC-0BF1328E4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400" y="207111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紙">
            <a:extLst>
              <a:ext uri="{FF2B5EF4-FFF2-40B4-BE49-F238E27FC236}">
                <a16:creationId xmlns:a16="http://schemas.microsoft.com/office/drawing/2014/main" id="{87E3D6C1-AF98-AB43-8D40-ACCC5BE3A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2662" y="199987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ドキュメント">
            <a:extLst>
              <a:ext uri="{FF2B5EF4-FFF2-40B4-BE49-F238E27FC236}">
                <a16:creationId xmlns:a16="http://schemas.microsoft.com/office/drawing/2014/main" id="{D3D18E10-9765-E445-8781-CCDCE5060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93" y="207111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クリップボード">
            <a:extLst>
              <a:ext uri="{FF2B5EF4-FFF2-40B4-BE49-F238E27FC236}">
                <a16:creationId xmlns:a16="http://schemas.microsoft.com/office/drawing/2014/main" id="{999C8DB4-0B8A-BD4A-A61B-BFF09626C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325" y="192711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フォルダー">
            <a:extLst>
              <a:ext uri="{FF2B5EF4-FFF2-40B4-BE49-F238E27FC236}">
                <a16:creationId xmlns:a16="http://schemas.microsoft.com/office/drawing/2014/main" id="{C63B22EC-DE0D-DA42-B06F-922D17D588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1586" y="28184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開いたフォルダー">
            <a:extLst>
              <a:ext uri="{FF2B5EF4-FFF2-40B4-BE49-F238E27FC236}">
                <a16:creationId xmlns:a16="http://schemas.microsoft.com/office/drawing/2014/main" id="{5E803BAE-B7D4-E149-9394-5C8C1D76FE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64708" y="210485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ブリーフケース">
            <a:extLst>
              <a:ext uri="{FF2B5EF4-FFF2-40B4-BE49-F238E27FC236}">
                <a16:creationId xmlns:a16="http://schemas.microsoft.com/office/drawing/2014/main" id="{CE4BB683-5E88-F54E-8152-7139D254D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48147" y="260587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社員証">
            <a:extLst>
              <a:ext uri="{FF2B5EF4-FFF2-40B4-BE49-F238E27FC236}">
                <a16:creationId xmlns:a16="http://schemas.microsoft.com/office/drawing/2014/main" id="{30DA09F0-18D8-534A-AA9A-9698129BDD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62103" y="171862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会議">
            <a:extLst>
              <a:ext uri="{FF2B5EF4-FFF2-40B4-BE49-F238E27FC236}">
                <a16:creationId xmlns:a16="http://schemas.microsoft.com/office/drawing/2014/main" id="{F3E743D9-169B-844A-9415-34EDE208CD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90691" y="179213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役員室">
            <a:extLst>
              <a:ext uri="{FF2B5EF4-FFF2-40B4-BE49-F238E27FC236}">
                <a16:creationId xmlns:a16="http://schemas.microsoft.com/office/drawing/2014/main" id="{6954A449-C4C2-A349-A3AA-96F2D0B910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11973" y="1392787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カスタマー レビュー">
            <a:extLst>
              <a:ext uri="{FF2B5EF4-FFF2-40B4-BE49-F238E27FC236}">
                <a16:creationId xmlns:a16="http://schemas.microsoft.com/office/drawing/2014/main" id="{E5F1C363-2072-194B-A100-0E3D3302E3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1675" y="1349774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カスタマー レビュー (RTL)">
            <a:extLst>
              <a:ext uri="{FF2B5EF4-FFF2-40B4-BE49-F238E27FC236}">
                <a16:creationId xmlns:a16="http://schemas.microsoft.com/office/drawing/2014/main" id="{24B258C2-2128-DF40-A1A0-4DEF9A9E54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51243" y="1492574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グループでのブレーンストーミング">
            <a:extLst>
              <a:ext uri="{FF2B5EF4-FFF2-40B4-BE49-F238E27FC236}">
                <a16:creationId xmlns:a16="http://schemas.microsoft.com/office/drawing/2014/main" id="{B74A0A0B-AECA-5E45-81C9-A64FB5E301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38493" y="1492574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対象の人々">
            <a:extLst>
              <a:ext uri="{FF2B5EF4-FFF2-40B4-BE49-F238E27FC236}">
                <a16:creationId xmlns:a16="http://schemas.microsoft.com/office/drawing/2014/main" id="{0AD803A3-9149-8E4A-9F60-976D1E1ACD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52893" y="1499248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質問">
            <a:extLst>
              <a:ext uri="{FF2B5EF4-FFF2-40B4-BE49-F238E27FC236}">
                <a16:creationId xmlns:a16="http://schemas.microsoft.com/office/drawing/2014/main" id="{CBEBBDDC-944E-CF46-B026-0F81A70F28B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6009" y="1492574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質問 (RTL)">
            <a:extLst>
              <a:ext uri="{FF2B5EF4-FFF2-40B4-BE49-F238E27FC236}">
                <a16:creationId xmlns:a16="http://schemas.microsoft.com/office/drawing/2014/main" id="{239CDB8E-7B2A-EE41-8F7E-CC918D0B27E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25683" y="1392787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アイデアが浮かんだ人">
            <a:extLst>
              <a:ext uri="{FF2B5EF4-FFF2-40B4-BE49-F238E27FC236}">
                <a16:creationId xmlns:a16="http://schemas.microsoft.com/office/drawing/2014/main" id="{A1E97330-FB1A-CE41-8D73-BB68C846F6D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62547" y="136575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事業の成長">
            <a:extLst>
              <a:ext uri="{FF2B5EF4-FFF2-40B4-BE49-F238E27FC236}">
                <a16:creationId xmlns:a16="http://schemas.microsoft.com/office/drawing/2014/main" id="{6D8AB522-6F6A-BF4B-9FD2-D825E0157F0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69450" y="1401636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事業の成長 (RTL)">
            <a:extLst>
              <a:ext uri="{FF2B5EF4-FFF2-40B4-BE49-F238E27FC236}">
                <a16:creationId xmlns:a16="http://schemas.microsoft.com/office/drawing/2014/main" id="{2712457B-6DB4-594E-A8BB-C2D0F6931E7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83525" y="1492574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ユーザー ネットワーク">
            <a:extLst>
              <a:ext uri="{FF2B5EF4-FFF2-40B4-BE49-F238E27FC236}">
                <a16:creationId xmlns:a16="http://schemas.microsoft.com/office/drawing/2014/main" id="{5BDD86B7-F5EF-BD47-9853-A5E07235B44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81000" y="252540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ソーシャル ネットワーク">
            <a:extLst>
              <a:ext uri="{FF2B5EF4-FFF2-40B4-BE49-F238E27FC236}">
                <a16:creationId xmlns:a16="http://schemas.microsoft.com/office/drawing/2014/main" id="{FAEA7F0B-4A16-064F-B1E0-77B03678590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71658" y="252540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つながり">
            <a:extLst>
              <a:ext uri="{FF2B5EF4-FFF2-40B4-BE49-F238E27FC236}">
                <a16:creationId xmlns:a16="http://schemas.microsoft.com/office/drawing/2014/main" id="{7DE13F6F-75D5-6846-95A1-FC6DFBA7618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724093" y="2585398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握手">
            <a:extLst>
              <a:ext uri="{FF2B5EF4-FFF2-40B4-BE49-F238E27FC236}">
                <a16:creationId xmlns:a16="http://schemas.microsoft.com/office/drawing/2014/main" id="{5CF9E22E-FEA1-284E-A1D1-9D3ED73CA01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09925" y="2585398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階層">
            <a:extLst>
              <a:ext uri="{FF2B5EF4-FFF2-40B4-BE49-F238E27FC236}">
                <a16:creationId xmlns:a16="http://schemas.microsoft.com/office/drawing/2014/main" id="{455652D9-9CF3-7C4F-B138-B2674440922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24325" y="2585398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フローチャート">
            <a:extLst>
              <a:ext uri="{FF2B5EF4-FFF2-40B4-BE49-F238E27FC236}">
                <a16:creationId xmlns:a16="http://schemas.microsoft.com/office/drawing/2014/main" id="{67DB5D35-1EAB-6749-8D89-10416407C4C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686009" y="2567774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フリップ式カレンダー">
            <a:extLst>
              <a:ext uri="{FF2B5EF4-FFF2-40B4-BE49-F238E27FC236}">
                <a16:creationId xmlns:a16="http://schemas.microsoft.com/office/drawing/2014/main" id="{7B383C75-66C4-5042-821D-E7A39CF9FD2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20977" y="251460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日毎カレンダー">
            <a:extLst>
              <a:ext uri="{FF2B5EF4-FFF2-40B4-BE49-F238E27FC236}">
                <a16:creationId xmlns:a16="http://schemas.microsoft.com/office/drawing/2014/main" id="{7CF608DC-4471-0340-82B3-2159D0A7075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735377" y="2521015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月毎カレンダー">
            <a:extLst>
              <a:ext uri="{FF2B5EF4-FFF2-40B4-BE49-F238E27FC236}">
                <a16:creationId xmlns:a16="http://schemas.microsoft.com/office/drawing/2014/main" id="{279BF786-F5D1-8A49-BF9C-2CEA5A8C85B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966658" y="2567774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チェックリスト">
            <a:extLst>
              <a:ext uri="{FF2B5EF4-FFF2-40B4-BE49-F238E27FC236}">
                <a16:creationId xmlns:a16="http://schemas.microsoft.com/office/drawing/2014/main" id="{14BE9075-51D5-0449-BB0E-BEA7FD7A81B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431525" y="259320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チェックリスト (RTL)">
            <a:extLst>
              <a:ext uri="{FF2B5EF4-FFF2-40B4-BE49-F238E27FC236}">
                <a16:creationId xmlns:a16="http://schemas.microsoft.com/office/drawing/2014/main" id="{C4142730-1AB4-BA44-84DB-130FC649011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81000" y="3701026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契約">
            <a:extLst>
              <a:ext uri="{FF2B5EF4-FFF2-40B4-BE49-F238E27FC236}">
                <a16:creationId xmlns:a16="http://schemas.microsoft.com/office/drawing/2014/main" id="{D5D3D470-6B3D-0D44-A375-9A24AC4661C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471658" y="3658013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契約 (RTL)">
            <a:extLst>
              <a:ext uri="{FF2B5EF4-FFF2-40B4-BE49-F238E27FC236}">
                <a16:creationId xmlns:a16="http://schemas.microsoft.com/office/drawing/2014/main" id="{78CD807F-C4A5-0B4B-934D-DCA048F75CA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699184" y="3701026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リスト">
            <a:extLst>
              <a:ext uri="{FF2B5EF4-FFF2-40B4-BE49-F238E27FC236}">
                <a16:creationId xmlns:a16="http://schemas.microsoft.com/office/drawing/2014/main" id="{6135C2BA-B57F-7D49-804D-AF3796D919E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789842" y="3750262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リスト (RTL)">
            <a:extLst>
              <a:ext uri="{FF2B5EF4-FFF2-40B4-BE49-F238E27FC236}">
                <a16:creationId xmlns:a16="http://schemas.microsoft.com/office/drawing/2014/main" id="{6D678B5B-B0DB-B74F-BC5E-56A64DD516A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737634" y="3715013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プレゼンテーション (チェックリスト)">
            <a:extLst>
              <a:ext uri="{FF2B5EF4-FFF2-40B4-BE49-F238E27FC236}">
                <a16:creationId xmlns:a16="http://schemas.microsoft.com/office/drawing/2014/main" id="{31F77463-65B1-2D41-B29F-273FC1F1D63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856246" y="3721500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プレゼンテーション (チェックリスト、RTL)">
            <a:extLst>
              <a:ext uri="{FF2B5EF4-FFF2-40B4-BE49-F238E27FC236}">
                <a16:creationId xmlns:a16="http://schemas.microsoft.com/office/drawing/2014/main" id="{E65F4CD4-96D6-8B42-9AE0-DDD51AC3666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892684" y="3670727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プレゼンテーション (組織図)">
            <a:extLst>
              <a:ext uri="{FF2B5EF4-FFF2-40B4-BE49-F238E27FC236}">
                <a16:creationId xmlns:a16="http://schemas.microsoft.com/office/drawing/2014/main" id="{7035BFEB-DD58-1649-AA7C-773F7E997DD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922650" y="372150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メディアを使用したプレゼンテーション">
            <a:extLst>
              <a:ext uri="{FF2B5EF4-FFF2-40B4-BE49-F238E27FC236}">
                <a16:creationId xmlns:a16="http://schemas.microsoft.com/office/drawing/2014/main" id="{0A27B2BF-AE96-8449-8364-F5FE2A3862B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51675" y="3786787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広告">
            <a:extLst>
              <a:ext uri="{FF2B5EF4-FFF2-40B4-BE49-F238E27FC236}">
                <a16:creationId xmlns:a16="http://schemas.microsoft.com/office/drawing/2014/main" id="{DF570C34-9C22-3B42-B90B-5F2C7994609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31525" y="39065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2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循環フローチャート">
            <a:extLst>
              <a:ext uri="{FF2B5EF4-FFF2-40B4-BE49-F238E27FC236}">
                <a16:creationId xmlns:a16="http://schemas.microsoft.com/office/drawing/2014/main" id="{BF4DF847-8378-C54C-8098-D5678B2C1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31432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線付きの円">
            <a:extLst>
              <a:ext uri="{FF2B5EF4-FFF2-40B4-BE49-F238E27FC236}">
                <a16:creationId xmlns:a16="http://schemas.microsoft.com/office/drawing/2014/main" id="{0903EA12-1BC0-6C4E-BB8A-78DBB4937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1113" y="314325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環状の矢印">
            <a:extLst>
              <a:ext uri="{FF2B5EF4-FFF2-40B4-BE49-F238E27FC236}">
                <a16:creationId xmlns:a16="http://schemas.microsoft.com/office/drawing/2014/main" id="{D31D7F36-2D04-EF4C-8757-4D09611F9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1226" y="271425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矢印付きの円">
            <a:extLst>
              <a:ext uri="{FF2B5EF4-FFF2-40B4-BE49-F238E27FC236}">
                <a16:creationId xmlns:a16="http://schemas.microsoft.com/office/drawing/2014/main" id="{B5A1697A-CD70-454A-B31E-72285BF22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1339" y="271425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ワークフロー">
            <a:extLst>
              <a:ext uri="{FF2B5EF4-FFF2-40B4-BE49-F238E27FC236}">
                <a16:creationId xmlns:a16="http://schemas.microsoft.com/office/drawing/2014/main" id="{700B4058-4067-2B4B-B1A8-9F53A94769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5139" y="314325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ワークフロー (RTL)">
            <a:extLst>
              <a:ext uri="{FF2B5EF4-FFF2-40B4-BE49-F238E27FC236}">
                <a16:creationId xmlns:a16="http://schemas.microsoft.com/office/drawing/2014/main" id="{F0376951-8F98-BB4D-B46C-8D8225E3C5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14651" y="36420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ネットワーク図">
            <a:extLst>
              <a:ext uri="{FF2B5EF4-FFF2-40B4-BE49-F238E27FC236}">
                <a16:creationId xmlns:a16="http://schemas.microsoft.com/office/drawing/2014/main" id="{E42E5D28-8E99-374C-A77F-FCF03EEF74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2337" y="314325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分岐図">
            <a:extLst>
              <a:ext uri="{FF2B5EF4-FFF2-40B4-BE49-F238E27FC236}">
                <a16:creationId xmlns:a16="http://schemas.microsoft.com/office/drawing/2014/main" id="{162F8218-1976-9044-AB9E-E6E6861491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55135" y="400123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意思決定図">
            <a:extLst>
              <a:ext uri="{FF2B5EF4-FFF2-40B4-BE49-F238E27FC236}">
                <a16:creationId xmlns:a16="http://schemas.microsoft.com/office/drawing/2014/main" id="{05FA7F75-C2F7-154A-B960-24C0927121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28860" y="314325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人の輪">
            <a:extLst>
              <a:ext uri="{FF2B5EF4-FFF2-40B4-BE49-F238E27FC236}">
                <a16:creationId xmlns:a16="http://schemas.microsoft.com/office/drawing/2014/main" id="{FCDB4DDD-C784-574A-B400-F062939543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00401" y="421162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接続済み">
            <a:extLst>
              <a:ext uri="{FF2B5EF4-FFF2-40B4-BE49-F238E27FC236}">
                <a16:creationId xmlns:a16="http://schemas.microsoft.com/office/drawing/2014/main" id="{B888FEF5-B3F5-2A4F-9AF6-03CB69C8E1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0300" y="1457138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切断">
            <a:extLst>
              <a:ext uri="{FF2B5EF4-FFF2-40B4-BE49-F238E27FC236}">
                <a16:creationId xmlns:a16="http://schemas.microsoft.com/office/drawing/2014/main" id="{E3148638-723F-B34E-83C7-A4B6395745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28148" y="1406925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伝送">
            <a:extLst>
              <a:ext uri="{FF2B5EF4-FFF2-40B4-BE49-F238E27FC236}">
                <a16:creationId xmlns:a16="http://schemas.microsoft.com/office/drawing/2014/main" id="{E3B466DC-2F9C-744C-A17F-BF1D25BD2C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6939" y="1457138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山形の矢印">
            <a:extLst>
              <a:ext uri="{FF2B5EF4-FFF2-40B4-BE49-F238E27FC236}">
                <a16:creationId xmlns:a16="http://schemas.microsoft.com/office/drawing/2014/main" id="{1D1C1DB8-C9A7-4941-81E1-72E277A87ED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5730" y="1457138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山形の矢印 (RTL)">
            <a:extLst>
              <a:ext uri="{FF2B5EF4-FFF2-40B4-BE49-F238E27FC236}">
                <a16:creationId xmlns:a16="http://schemas.microsoft.com/office/drawing/2014/main" id="{A7F7206E-72A0-D848-8E9E-EDBA0D4054B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720130" y="1500038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右矢印付きの円">
            <a:extLst>
              <a:ext uri="{FF2B5EF4-FFF2-40B4-BE49-F238E27FC236}">
                <a16:creationId xmlns:a16="http://schemas.microsoft.com/office/drawing/2014/main" id="{8B693F52-E39F-C74E-BB3F-1F9661C237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908921" y="1457138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電球と鉛筆">
            <a:extLst>
              <a:ext uri="{FF2B5EF4-FFF2-40B4-BE49-F238E27FC236}">
                <a16:creationId xmlns:a16="http://schemas.microsoft.com/office/drawing/2014/main" id="{F89D6350-6E14-6947-98DF-2E4D5F1F46E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46769" y="1456875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電球と歯車">
            <a:extLst>
              <a:ext uri="{FF2B5EF4-FFF2-40B4-BE49-F238E27FC236}">
                <a16:creationId xmlns:a16="http://schemas.microsoft.com/office/drawing/2014/main" id="{25B621AB-335D-9645-9311-88BF52401F9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012112" y="1500038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階層状のピラミッド">
            <a:extLst>
              <a:ext uri="{FF2B5EF4-FFF2-40B4-BE49-F238E27FC236}">
                <a16:creationId xmlns:a16="http://schemas.microsoft.com/office/drawing/2014/main" id="{B74F7E71-F83C-A34F-88E5-0329C376711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49960" y="1406925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鍵">
            <a:extLst>
              <a:ext uri="{FF2B5EF4-FFF2-40B4-BE49-F238E27FC236}">
                <a16:creationId xmlns:a16="http://schemas.microsoft.com/office/drawing/2014/main" id="{7CDA2280-2DC6-C741-BB83-C33409169E0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48" y="251460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ロック">
            <a:extLst>
              <a:ext uri="{FF2B5EF4-FFF2-40B4-BE49-F238E27FC236}">
                <a16:creationId xmlns:a16="http://schemas.microsoft.com/office/drawing/2014/main" id="{052B4EA1-9C82-7A42-A4D1-70CC796E7E1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697776" y="2507400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開錠">
            <a:extLst>
              <a:ext uri="{FF2B5EF4-FFF2-40B4-BE49-F238E27FC236}">
                <a16:creationId xmlns:a16="http://schemas.microsoft.com/office/drawing/2014/main" id="{98CC5880-D16F-3B42-AFEA-B2E469E0AB2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720772" y="2514600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金庫">
            <a:extLst>
              <a:ext uri="{FF2B5EF4-FFF2-40B4-BE49-F238E27FC236}">
                <a16:creationId xmlns:a16="http://schemas.microsoft.com/office/drawing/2014/main" id="{595A5DA3-9C8F-D347-BFEB-0EE8D393755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805730" y="2635876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防犯カメラ">
            <a:extLst>
              <a:ext uri="{FF2B5EF4-FFF2-40B4-BE49-F238E27FC236}">
                <a16:creationId xmlns:a16="http://schemas.microsoft.com/office/drawing/2014/main" id="{CBEF3D0D-79D8-F044-83C8-D694C3EAA74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994521" y="2635876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街灯">
            <a:extLst>
              <a:ext uri="{FF2B5EF4-FFF2-40B4-BE49-F238E27FC236}">
                <a16:creationId xmlns:a16="http://schemas.microsoft.com/office/drawing/2014/main" id="{91287611-5089-7F42-B843-6C37F5CFC77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825881" y="2635876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小槌">
            <a:extLst>
              <a:ext uri="{FF2B5EF4-FFF2-40B4-BE49-F238E27FC236}">
                <a16:creationId xmlns:a16="http://schemas.microsoft.com/office/drawing/2014/main" id="{E20D9504-030B-5B4A-B5DE-1082E20D5F1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56069" y="2528719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手錠">
            <a:extLst>
              <a:ext uri="{FF2B5EF4-FFF2-40B4-BE49-F238E27FC236}">
                <a16:creationId xmlns:a16="http://schemas.microsoft.com/office/drawing/2014/main" id="{68FD3012-58ED-4D40-A242-9002A514C6D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40975" y="2650200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刑務所">
            <a:extLst>
              <a:ext uri="{FF2B5EF4-FFF2-40B4-BE49-F238E27FC236}">
                <a16:creationId xmlns:a16="http://schemas.microsoft.com/office/drawing/2014/main" id="{FF310912-3339-C042-A983-82BB6E48CF5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245323" y="265020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強盗">
            <a:extLst>
              <a:ext uri="{FF2B5EF4-FFF2-40B4-BE49-F238E27FC236}">
                <a16:creationId xmlns:a16="http://schemas.microsoft.com/office/drawing/2014/main" id="{4DCC34BB-9F56-9448-AE98-1C90D6A337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13748" y="3572062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裁きの天秤">
            <a:extLst>
              <a:ext uri="{FF2B5EF4-FFF2-40B4-BE49-F238E27FC236}">
                <a16:creationId xmlns:a16="http://schemas.microsoft.com/office/drawing/2014/main" id="{C5ABAD97-35BB-9F41-A633-3168F523AAB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666463" y="3600000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サイレン">
            <a:extLst>
              <a:ext uri="{FF2B5EF4-FFF2-40B4-BE49-F238E27FC236}">
                <a16:creationId xmlns:a16="http://schemas.microsoft.com/office/drawing/2014/main" id="{DE65F634-49EF-3447-A071-10684CD5588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49928" y="3564600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脳">
            <a:extLst>
              <a:ext uri="{FF2B5EF4-FFF2-40B4-BE49-F238E27FC236}">
                <a16:creationId xmlns:a16="http://schemas.microsoft.com/office/drawing/2014/main" id="{1583B625-F23B-F241-9895-6BF9428FB51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818186" y="3564600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頭の中の脳">
            <a:extLst>
              <a:ext uri="{FF2B5EF4-FFF2-40B4-BE49-F238E27FC236}">
                <a16:creationId xmlns:a16="http://schemas.microsoft.com/office/drawing/2014/main" id="{0AB91498-5234-814F-8449-D4045D7FC0F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857813" y="3600000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脈打つハート">
            <a:extLst>
              <a:ext uri="{FF2B5EF4-FFF2-40B4-BE49-F238E27FC236}">
                <a16:creationId xmlns:a16="http://schemas.microsoft.com/office/drawing/2014/main" id="{3633EBCB-5D7B-994B-A8B1-84F2C156232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823321" y="3615412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心拍">
            <a:extLst>
              <a:ext uri="{FF2B5EF4-FFF2-40B4-BE49-F238E27FC236}">
                <a16:creationId xmlns:a16="http://schemas.microsoft.com/office/drawing/2014/main" id="{BDE652BA-797B-FB4F-8197-24B2D605414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52608" y="3607671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医療">
            <a:extLst>
              <a:ext uri="{FF2B5EF4-FFF2-40B4-BE49-F238E27FC236}">
                <a16:creationId xmlns:a16="http://schemas.microsoft.com/office/drawing/2014/main" id="{3078A7F1-2BF0-1B45-AB37-C73DDEA2133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133003" y="3697949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針">
            <a:extLst>
              <a:ext uri="{FF2B5EF4-FFF2-40B4-BE49-F238E27FC236}">
                <a16:creationId xmlns:a16="http://schemas.microsoft.com/office/drawing/2014/main" id="{C20E67FE-12D5-5A4C-9F72-9BDAA149731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313398" y="3697949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聴診器">
            <a:extLst>
              <a:ext uri="{FF2B5EF4-FFF2-40B4-BE49-F238E27FC236}">
                <a16:creationId xmlns:a16="http://schemas.microsoft.com/office/drawing/2014/main" id="{5458FEFB-3F04-7943-A848-3C85CD602BE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80934" y="470100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歯">
            <a:extLst>
              <a:ext uri="{FF2B5EF4-FFF2-40B4-BE49-F238E27FC236}">
                <a16:creationId xmlns:a16="http://schemas.microsoft.com/office/drawing/2014/main" id="{72CEFA63-E467-2F49-A862-2472E821142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566826" y="4658437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薬">
            <a:extLst>
              <a:ext uri="{FF2B5EF4-FFF2-40B4-BE49-F238E27FC236}">
                <a16:creationId xmlns:a16="http://schemas.microsoft.com/office/drawing/2014/main" id="{5201C563-72BE-A544-A06D-7900A2F0DF1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0772" y="4598474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点眼器">
            <a:extLst>
              <a:ext uri="{FF2B5EF4-FFF2-40B4-BE49-F238E27FC236}">
                <a16:creationId xmlns:a16="http://schemas.microsoft.com/office/drawing/2014/main" id="{3F228F30-5E93-FA48-85B8-D74CEE49F09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258685" y="4637362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点滴">
            <a:extLst>
              <a:ext uri="{FF2B5EF4-FFF2-40B4-BE49-F238E27FC236}">
                <a16:creationId xmlns:a16="http://schemas.microsoft.com/office/drawing/2014/main" id="{DC2DBA9A-BC4A-C44B-BFE4-8C579A7DE0D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78290" y="470100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DNA">
            <a:extLst>
              <a:ext uri="{FF2B5EF4-FFF2-40B4-BE49-F238E27FC236}">
                <a16:creationId xmlns:a16="http://schemas.microsoft.com/office/drawing/2014/main" id="{5AD00597-9276-7F44-8E29-6443800885C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283081" y="4808474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救急箱">
            <a:extLst>
              <a:ext uri="{FF2B5EF4-FFF2-40B4-BE49-F238E27FC236}">
                <a16:creationId xmlns:a16="http://schemas.microsoft.com/office/drawing/2014/main" id="{94913654-A18A-B94E-8024-2D6B64EA944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463476" y="4757833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救急車">
            <a:extLst>
              <a:ext uri="{FF2B5EF4-FFF2-40B4-BE49-F238E27FC236}">
                <a16:creationId xmlns:a16="http://schemas.microsoft.com/office/drawing/2014/main" id="{E4F3BD4F-7AB6-F142-B208-8062351E986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675803" y="4827430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病院">
            <a:extLst>
              <a:ext uri="{FF2B5EF4-FFF2-40B4-BE49-F238E27FC236}">
                <a16:creationId xmlns:a16="http://schemas.microsoft.com/office/drawing/2014/main" id="{C9DBFDDF-C66C-D74E-9E0B-A9D90F0AA43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980437" y="48084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7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ベッド">
            <a:extLst>
              <a:ext uri="{FF2B5EF4-FFF2-40B4-BE49-F238E27FC236}">
                <a16:creationId xmlns:a16="http://schemas.microsoft.com/office/drawing/2014/main" id="{ADC5D80B-3B0C-154E-9F9C-C372711C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712" y="2571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睡眠">
            <a:extLst>
              <a:ext uri="{FF2B5EF4-FFF2-40B4-BE49-F238E27FC236}">
                <a16:creationId xmlns:a16="http://schemas.microsoft.com/office/drawing/2014/main" id="{D54D64F6-23F0-9643-8173-AFD0A5057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300" y="257175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ソファ">
            <a:extLst>
              <a:ext uri="{FF2B5EF4-FFF2-40B4-BE49-F238E27FC236}">
                <a16:creationId xmlns:a16="http://schemas.microsoft.com/office/drawing/2014/main" id="{0AB7156A-7F32-1B48-B7B1-32DA07685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5063" y="257175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ランプ">
            <a:extLst>
              <a:ext uri="{FF2B5EF4-FFF2-40B4-BE49-F238E27FC236}">
                <a16:creationId xmlns:a16="http://schemas.microsoft.com/office/drawing/2014/main" id="{684795D6-B98C-2F40-9845-868C45E9C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7150" y="335700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テーブルと椅子">
            <a:extLst>
              <a:ext uri="{FF2B5EF4-FFF2-40B4-BE49-F238E27FC236}">
                <a16:creationId xmlns:a16="http://schemas.microsoft.com/office/drawing/2014/main" id="{D578CCD0-F00E-0D4E-8153-29015543C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5824" y="19995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ベビーベッド">
            <a:extLst>
              <a:ext uri="{FF2B5EF4-FFF2-40B4-BE49-F238E27FC236}">
                <a16:creationId xmlns:a16="http://schemas.microsoft.com/office/drawing/2014/main" id="{14FE9CB5-0750-614D-ACF7-15BAC50CF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7911" y="19995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ガラガラ">
            <a:extLst>
              <a:ext uri="{FF2B5EF4-FFF2-40B4-BE49-F238E27FC236}">
                <a16:creationId xmlns:a16="http://schemas.microsoft.com/office/drawing/2014/main" id="{D0A67DF9-841C-1F47-9274-82894240D5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67400" y="257175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ゴム製のアヒル">
            <a:extLst>
              <a:ext uri="{FF2B5EF4-FFF2-40B4-BE49-F238E27FC236}">
                <a16:creationId xmlns:a16="http://schemas.microsoft.com/office/drawing/2014/main" id="{AD304EE4-C65C-5549-87EC-B26D891BC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8312" y="33570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ベビーカー">
            <a:extLst>
              <a:ext uri="{FF2B5EF4-FFF2-40B4-BE49-F238E27FC236}">
                <a16:creationId xmlns:a16="http://schemas.microsoft.com/office/drawing/2014/main" id="{D70F0F2C-3B14-4747-B6DB-C45ED97479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000" y="335700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モップとバケツ">
            <a:extLst>
              <a:ext uri="{FF2B5EF4-FFF2-40B4-BE49-F238E27FC236}">
                <a16:creationId xmlns:a16="http://schemas.microsoft.com/office/drawing/2014/main" id="{A371006C-B708-D147-9680-F92B54729B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46200" y="335700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リサイクル">
            <a:extLst>
              <a:ext uri="{FF2B5EF4-FFF2-40B4-BE49-F238E27FC236}">
                <a16:creationId xmlns:a16="http://schemas.microsoft.com/office/drawing/2014/main" id="{3FF52E14-F0DA-B743-92B4-959FF09C7E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712" y="1385700"/>
            <a:ext cx="914400" cy="914400"/>
          </a:xfrm>
          <a:prstGeom prst="rect">
            <a:avLst/>
          </a:prstGeom>
        </p:spPr>
      </p:pic>
      <p:pic>
        <p:nvPicPr>
          <p:cNvPr id="25" name="グラフィックス 24" descr="ごみ">
            <a:extLst>
              <a:ext uri="{FF2B5EF4-FFF2-40B4-BE49-F238E27FC236}">
                <a16:creationId xmlns:a16="http://schemas.microsoft.com/office/drawing/2014/main" id="{9EC2CE5E-0860-CB40-B551-1FE35B45F6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40450" y="1385700"/>
            <a:ext cx="914400" cy="914400"/>
          </a:xfrm>
          <a:prstGeom prst="rect">
            <a:avLst/>
          </a:prstGeom>
        </p:spPr>
      </p:pic>
      <p:pic>
        <p:nvPicPr>
          <p:cNvPr id="27" name="グラフィックス 26" descr="ろうそく">
            <a:extLst>
              <a:ext uri="{FF2B5EF4-FFF2-40B4-BE49-F238E27FC236}">
                <a16:creationId xmlns:a16="http://schemas.microsoft.com/office/drawing/2014/main" id="{7728649B-FBA7-824C-98B7-A2D4B4A239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23950" y="1385700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目覚まし時計">
            <a:extLst>
              <a:ext uri="{FF2B5EF4-FFF2-40B4-BE49-F238E27FC236}">
                <a16:creationId xmlns:a16="http://schemas.microsoft.com/office/drawing/2014/main" id="{6EBB33B6-681E-FC43-9D7D-725EB678101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17150" y="1385700"/>
            <a:ext cx="914400" cy="914400"/>
          </a:xfrm>
          <a:prstGeom prst="rect">
            <a:avLst/>
          </a:prstGeom>
        </p:spPr>
      </p:pic>
      <p:pic>
        <p:nvPicPr>
          <p:cNvPr id="31" name="グラフィックス 30" descr="浴槽">
            <a:extLst>
              <a:ext uri="{FF2B5EF4-FFF2-40B4-BE49-F238E27FC236}">
                <a16:creationId xmlns:a16="http://schemas.microsoft.com/office/drawing/2014/main" id="{F6AA5D48-4ED5-F74B-A453-7AB3B4E2F5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45824" y="1385700"/>
            <a:ext cx="914400" cy="914400"/>
          </a:xfrm>
          <a:prstGeom prst="rect">
            <a:avLst/>
          </a:prstGeom>
        </p:spPr>
      </p:pic>
      <p:pic>
        <p:nvPicPr>
          <p:cNvPr id="33" name="グラフィックス 32" descr="はかり">
            <a:extLst>
              <a:ext uri="{FF2B5EF4-FFF2-40B4-BE49-F238E27FC236}">
                <a16:creationId xmlns:a16="http://schemas.microsoft.com/office/drawing/2014/main" id="{55B674F6-8DBB-A04B-BA80-BA36C27123E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69435" y="1385700"/>
            <a:ext cx="914400" cy="914400"/>
          </a:xfrm>
          <a:prstGeom prst="rect">
            <a:avLst/>
          </a:prstGeom>
        </p:spPr>
      </p:pic>
      <p:pic>
        <p:nvPicPr>
          <p:cNvPr id="35" name="グラフィックス 34" descr="くし">
            <a:extLst>
              <a:ext uri="{FF2B5EF4-FFF2-40B4-BE49-F238E27FC236}">
                <a16:creationId xmlns:a16="http://schemas.microsoft.com/office/drawing/2014/main" id="{210E165E-BFE3-2B49-BF57-B780B5A2661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7946" y="1385700"/>
            <a:ext cx="914400" cy="914400"/>
          </a:xfrm>
          <a:prstGeom prst="rect">
            <a:avLst/>
          </a:prstGeom>
        </p:spPr>
      </p:pic>
      <p:pic>
        <p:nvPicPr>
          <p:cNvPr id="37" name="グラフィックス 36" descr="シャワー">
            <a:extLst>
              <a:ext uri="{FF2B5EF4-FFF2-40B4-BE49-F238E27FC236}">
                <a16:creationId xmlns:a16="http://schemas.microsoft.com/office/drawing/2014/main" id="{F632B90C-2FB1-2642-B0A7-A17F237A04C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695536" y="1460700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泡">
            <a:extLst>
              <a:ext uri="{FF2B5EF4-FFF2-40B4-BE49-F238E27FC236}">
                <a16:creationId xmlns:a16="http://schemas.microsoft.com/office/drawing/2014/main" id="{E8EB3F2E-2C73-C541-8BCD-88F69A09919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98026" y="1400100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タオル">
            <a:extLst>
              <a:ext uri="{FF2B5EF4-FFF2-40B4-BE49-F238E27FC236}">
                <a16:creationId xmlns:a16="http://schemas.microsoft.com/office/drawing/2014/main" id="{6C3F7C95-80BC-8D42-8B3B-AA748FB39E1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674600" y="140010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トイレ">
            <a:extLst>
              <a:ext uri="{FF2B5EF4-FFF2-40B4-BE49-F238E27FC236}">
                <a16:creationId xmlns:a16="http://schemas.microsoft.com/office/drawing/2014/main" id="{15C54EC7-A45A-954A-97E4-B02583390FC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66325" y="2410425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流し台">
            <a:extLst>
              <a:ext uri="{FF2B5EF4-FFF2-40B4-BE49-F238E27FC236}">
                <a16:creationId xmlns:a16="http://schemas.microsoft.com/office/drawing/2014/main" id="{3CAFCE78-98CB-7547-9560-4D8A0EB302D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40450" y="2410425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石けん">
            <a:extLst>
              <a:ext uri="{FF2B5EF4-FFF2-40B4-BE49-F238E27FC236}">
                <a16:creationId xmlns:a16="http://schemas.microsoft.com/office/drawing/2014/main" id="{81B983EB-5AD6-7742-AB6C-3DC7AAFCCB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97300" y="2514600"/>
            <a:ext cx="914400" cy="914400"/>
          </a:xfrm>
          <a:prstGeom prst="rect">
            <a:avLst/>
          </a:prstGeom>
        </p:spPr>
      </p:pic>
      <p:pic>
        <p:nvPicPr>
          <p:cNvPr id="49" name="グラフィックス 48" descr="歯ブラシ">
            <a:extLst>
              <a:ext uri="{FF2B5EF4-FFF2-40B4-BE49-F238E27FC236}">
                <a16:creationId xmlns:a16="http://schemas.microsoft.com/office/drawing/2014/main" id="{9A1CB41A-5924-C245-B3D7-D4C7A7BB5C8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085625" y="2442412"/>
            <a:ext cx="914400" cy="914400"/>
          </a:xfrm>
          <a:prstGeom prst="rect">
            <a:avLst/>
          </a:prstGeom>
        </p:spPr>
      </p:pic>
      <p:pic>
        <p:nvPicPr>
          <p:cNvPr id="51" name="グラフィックス 50" descr="歯磨き粉">
            <a:extLst>
              <a:ext uri="{FF2B5EF4-FFF2-40B4-BE49-F238E27FC236}">
                <a16:creationId xmlns:a16="http://schemas.microsoft.com/office/drawing/2014/main" id="{AC823CE1-E427-B640-9022-D3ED5A3574B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1550" y="2471174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接着剤">
            <a:extLst>
              <a:ext uri="{FF2B5EF4-FFF2-40B4-BE49-F238E27FC236}">
                <a16:creationId xmlns:a16="http://schemas.microsoft.com/office/drawing/2014/main" id="{1B2FDBFD-6667-7143-8504-E4F6035B9FC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69435" y="2471174"/>
            <a:ext cx="914400" cy="914400"/>
          </a:xfrm>
          <a:prstGeom prst="rect">
            <a:avLst/>
          </a:prstGeom>
        </p:spPr>
      </p:pic>
      <p:pic>
        <p:nvPicPr>
          <p:cNvPr id="55" name="グラフィックス 54" descr="柵">
            <a:extLst>
              <a:ext uri="{FF2B5EF4-FFF2-40B4-BE49-F238E27FC236}">
                <a16:creationId xmlns:a16="http://schemas.microsoft.com/office/drawing/2014/main" id="{E7F42F12-6E16-5A47-8D6F-941B22420F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781136" y="243888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郵便受け">
            <a:extLst>
              <a:ext uri="{FF2B5EF4-FFF2-40B4-BE49-F238E27FC236}">
                <a16:creationId xmlns:a16="http://schemas.microsoft.com/office/drawing/2014/main" id="{1FAEAB27-EBA3-324C-9F7D-4FEB8348835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900323" y="2525100"/>
            <a:ext cx="914400" cy="914400"/>
          </a:xfrm>
          <a:prstGeom prst="rect">
            <a:avLst/>
          </a:prstGeom>
        </p:spPr>
      </p:pic>
      <p:pic>
        <p:nvPicPr>
          <p:cNvPr id="59" name="グラフィックス 58" descr="じょうろ">
            <a:extLst>
              <a:ext uri="{FF2B5EF4-FFF2-40B4-BE49-F238E27FC236}">
                <a16:creationId xmlns:a16="http://schemas.microsoft.com/office/drawing/2014/main" id="{80FDDD78-71A4-824B-B831-8FBB4AEDF35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873522" y="2545987"/>
            <a:ext cx="914400" cy="914400"/>
          </a:xfrm>
          <a:prstGeom prst="rect">
            <a:avLst/>
          </a:prstGeom>
        </p:spPr>
      </p:pic>
      <p:pic>
        <p:nvPicPr>
          <p:cNvPr id="61" name="グラフィックス 60" descr="手押し車">
            <a:extLst>
              <a:ext uri="{FF2B5EF4-FFF2-40B4-BE49-F238E27FC236}">
                <a16:creationId xmlns:a16="http://schemas.microsoft.com/office/drawing/2014/main" id="{6829D041-A135-4F4A-8626-3418130CCA7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846721" y="2514600"/>
            <a:ext cx="914400" cy="914400"/>
          </a:xfrm>
          <a:prstGeom prst="rect">
            <a:avLst/>
          </a:prstGeom>
        </p:spPr>
      </p:pic>
      <p:pic>
        <p:nvPicPr>
          <p:cNvPr id="62" name="グラフィックス 61" descr="笑顔 (塗りつぶし)">
            <a:extLst>
              <a:ext uri="{FF2B5EF4-FFF2-40B4-BE49-F238E27FC236}">
                <a16:creationId xmlns:a16="http://schemas.microsoft.com/office/drawing/2014/main" id="{DB69700A-FE11-284C-98F3-2629CDBA969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53661" y="3635025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笑顔 (塗りつぶしなし)">
            <a:extLst>
              <a:ext uri="{FF2B5EF4-FFF2-40B4-BE49-F238E27FC236}">
                <a16:creationId xmlns:a16="http://schemas.microsoft.com/office/drawing/2014/main" id="{E5835C11-6194-AF4E-8F87-BF34AC8AA36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302561" y="3635025"/>
            <a:ext cx="914400" cy="914400"/>
          </a:xfrm>
          <a:prstGeom prst="rect">
            <a:avLst/>
          </a:prstGeom>
        </p:spPr>
      </p:pic>
      <p:pic>
        <p:nvPicPr>
          <p:cNvPr id="64" name="グラフィックス 63" descr="普通の顔 (塗りつぶし)">
            <a:extLst>
              <a:ext uri="{FF2B5EF4-FFF2-40B4-BE49-F238E27FC236}">
                <a16:creationId xmlns:a16="http://schemas.microsoft.com/office/drawing/2014/main" id="{CB8CC629-8215-4A48-8CD3-D610BB7F9CB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374086" y="3713887"/>
            <a:ext cx="914400" cy="914400"/>
          </a:xfrm>
          <a:prstGeom prst="rect">
            <a:avLst/>
          </a:prstGeom>
        </p:spPr>
      </p:pic>
      <p:pic>
        <p:nvPicPr>
          <p:cNvPr id="65" name="グラフィックス 64" descr="普通の顔 (塗りつぶしなし)">
            <a:extLst>
              <a:ext uri="{FF2B5EF4-FFF2-40B4-BE49-F238E27FC236}">
                <a16:creationId xmlns:a16="http://schemas.microsoft.com/office/drawing/2014/main" id="{1F69A707-F263-9243-8AD1-88E9D3B1A21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445611" y="3635025"/>
            <a:ext cx="914400" cy="914400"/>
          </a:xfrm>
          <a:prstGeom prst="rect">
            <a:avLst/>
          </a:prstGeom>
        </p:spPr>
      </p:pic>
      <p:pic>
        <p:nvPicPr>
          <p:cNvPr id="66" name="グラフィックス 65" descr="悲しそうな顔 (塗りつぶし)">
            <a:extLst>
              <a:ext uri="{FF2B5EF4-FFF2-40B4-BE49-F238E27FC236}">
                <a16:creationId xmlns:a16="http://schemas.microsoft.com/office/drawing/2014/main" id="{CE58696A-BBE1-D343-B775-A4C88A1584F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531424" y="3713887"/>
            <a:ext cx="914400" cy="914400"/>
          </a:xfrm>
          <a:prstGeom prst="rect">
            <a:avLst/>
          </a:prstGeom>
        </p:spPr>
      </p:pic>
      <p:pic>
        <p:nvPicPr>
          <p:cNvPr id="67" name="グラフィックス 66" descr="悲しそうな顔 (塗りつぶしなし)">
            <a:extLst>
              <a:ext uri="{FF2B5EF4-FFF2-40B4-BE49-F238E27FC236}">
                <a16:creationId xmlns:a16="http://schemas.microsoft.com/office/drawing/2014/main" id="{11D0C53A-8D6A-E140-8C76-60D1B84A43A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447054" y="3692137"/>
            <a:ext cx="914400" cy="914400"/>
          </a:xfrm>
          <a:prstGeom prst="rect">
            <a:avLst/>
          </a:prstGeom>
        </p:spPr>
      </p:pic>
      <p:pic>
        <p:nvPicPr>
          <p:cNvPr id="68" name="グラフィックス 67" descr="ニヤリとした顔 (塗りつぶし)">
            <a:extLst>
              <a:ext uri="{FF2B5EF4-FFF2-40B4-BE49-F238E27FC236}">
                <a16:creationId xmlns:a16="http://schemas.microsoft.com/office/drawing/2014/main" id="{109C96D5-79A2-D440-AE01-CDC6436C861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39936" y="3692137"/>
            <a:ext cx="914400" cy="914400"/>
          </a:xfrm>
          <a:prstGeom prst="rect">
            <a:avLst/>
          </a:prstGeom>
        </p:spPr>
      </p:pic>
      <p:pic>
        <p:nvPicPr>
          <p:cNvPr id="69" name="グラフィックス 68" descr="ニヤリとした顔 (塗りつぶしなし)">
            <a:extLst>
              <a:ext uri="{FF2B5EF4-FFF2-40B4-BE49-F238E27FC236}">
                <a16:creationId xmlns:a16="http://schemas.microsoft.com/office/drawing/2014/main" id="{C49EEB91-4D9B-0041-B31C-D954DD0DAA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177918" y="3767137"/>
            <a:ext cx="914400" cy="914400"/>
          </a:xfrm>
          <a:prstGeom prst="rect">
            <a:avLst/>
          </a:prstGeom>
        </p:spPr>
      </p:pic>
      <p:pic>
        <p:nvPicPr>
          <p:cNvPr id="70" name="グラフィックス 69" descr="面白い顔 (塗りつぶし)">
            <a:extLst>
              <a:ext uri="{FF2B5EF4-FFF2-40B4-BE49-F238E27FC236}">
                <a16:creationId xmlns:a16="http://schemas.microsoft.com/office/drawing/2014/main" id="{12D054D0-4136-ED44-A4C9-5825A940A7BE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139936" y="3767137"/>
            <a:ext cx="914400" cy="914400"/>
          </a:xfrm>
          <a:prstGeom prst="rect">
            <a:avLst/>
          </a:prstGeom>
        </p:spPr>
      </p:pic>
      <p:pic>
        <p:nvPicPr>
          <p:cNvPr id="71" name="グラフィックス 70" descr="面白い顔 (塗りつぶしなし)">
            <a:extLst>
              <a:ext uri="{FF2B5EF4-FFF2-40B4-BE49-F238E27FC236}">
                <a16:creationId xmlns:a16="http://schemas.microsoft.com/office/drawing/2014/main" id="{74EC156C-A6E9-E54E-ACE2-3C2B03899AF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101954" y="3767137"/>
            <a:ext cx="914400" cy="914400"/>
          </a:xfrm>
          <a:prstGeom prst="rect">
            <a:avLst/>
          </a:prstGeom>
        </p:spPr>
      </p:pic>
      <p:pic>
        <p:nvPicPr>
          <p:cNvPr id="72" name="グラフィックス 71" descr="舌を出している顔 (塗りつぶし)">
            <a:extLst>
              <a:ext uri="{FF2B5EF4-FFF2-40B4-BE49-F238E27FC236}">
                <a16:creationId xmlns:a16="http://schemas.microsoft.com/office/drawing/2014/main" id="{A66AE917-C562-7142-A20F-4F465FF27CE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954336" y="3692325"/>
            <a:ext cx="914400" cy="914400"/>
          </a:xfrm>
          <a:prstGeom prst="rect">
            <a:avLst/>
          </a:prstGeom>
        </p:spPr>
      </p:pic>
      <p:pic>
        <p:nvPicPr>
          <p:cNvPr id="73" name="グラフィックス 72" descr="舌を出している顔 (塗りつぶしなし)">
            <a:extLst>
              <a:ext uri="{FF2B5EF4-FFF2-40B4-BE49-F238E27FC236}">
                <a16:creationId xmlns:a16="http://schemas.microsoft.com/office/drawing/2014/main" id="{E091B094-2DE0-E547-9726-793FBF4C88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963972" y="3635025"/>
            <a:ext cx="914400" cy="914400"/>
          </a:xfrm>
          <a:prstGeom prst="rect">
            <a:avLst/>
          </a:prstGeom>
        </p:spPr>
      </p:pic>
      <p:pic>
        <p:nvPicPr>
          <p:cNvPr id="74" name="グラフィックス 73" descr="ウインクしている顔 (塗りつぶし)">
            <a:extLst>
              <a:ext uri="{FF2B5EF4-FFF2-40B4-BE49-F238E27FC236}">
                <a16:creationId xmlns:a16="http://schemas.microsoft.com/office/drawing/2014/main" id="{C0120FD2-B643-394C-9963-CCA79B987B3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34348" y="4628287"/>
            <a:ext cx="914400" cy="914400"/>
          </a:xfrm>
          <a:prstGeom prst="rect">
            <a:avLst/>
          </a:prstGeom>
        </p:spPr>
      </p:pic>
      <p:pic>
        <p:nvPicPr>
          <p:cNvPr id="75" name="グラフィックス 74" descr="ウインクしている顔 (塗りつぶしなし)">
            <a:extLst>
              <a:ext uri="{FF2B5EF4-FFF2-40B4-BE49-F238E27FC236}">
                <a16:creationId xmlns:a16="http://schemas.microsoft.com/office/drawing/2014/main" id="{E40B5685-1AD4-1847-9BCF-4B89702D7AF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362407" y="4542375"/>
            <a:ext cx="914400" cy="914400"/>
          </a:xfrm>
          <a:prstGeom prst="rect">
            <a:avLst/>
          </a:prstGeom>
        </p:spPr>
      </p:pic>
      <p:pic>
        <p:nvPicPr>
          <p:cNvPr id="76" name="グラフィックス 75" descr="口ひげのある顔 (塗りつぶし)">
            <a:extLst>
              <a:ext uri="{FF2B5EF4-FFF2-40B4-BE49-F238E27FC236}">
                <a16:creationId xmlns:a16="http://schemas.microsoft.com/office/drawing/2014/main" id="{A507081F-BD72-9244-AB55-3666845815C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390466" y="4681537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口ひげのある顔 (塗りつぶしなし)">
            <a:extLst>
              <a:ext uri="{FF2B5EF4-FFF2-40B4-BE49-F238E27FC236}">
                <a16:creationId xmlns:a16="http://schemas.microsoft.com/office/drawing/2014/main" id="{1A34DAD9-AF7C-3843-8F71-BBC6C877CC9D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404848" y="4681537"/>
            <a:ext cx="914400" cy="914400"/>
          </a:xfrm>
          <a:prstGeom prst="rect">
            <a:avLst/>
          </a:prstGeom>
        </p:spPr>
      </p:pic>
      <p:pic>
        <p:nvPicPr>
          <p:cNvPr id="78" name="グラフィックス 77" descr="神経質な顔 (塗りつぶし)">
            <a:extLst>
              <a:ext uri="{FF2B5EF4-FFF2-40B4-BE49-F238E27FC236}">
                <a16:creationId xmlns:a16="http://schemas.microsoft.com/office/drawing/2014/main" id="{FE580EAC-C4DB-F642-888D-9FE8586CF84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448131" y="4650037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神経質な顔 (塗りつぶしなし)">
            <a:extLst>
              <a:ext uri="{FF2B5EF4-FFF2-40B4-BE49-F238E27FC236}">
                <a16:creationId xmlns:a16="http://schemas.microsoft.com/office/drawing/2014/main" id="{D31C03F6-E4BC-C04C-A793-652CD1A23D5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521536" y="4728637"/>
            <a:ext cx="914400" cy="914400"/>
          </a:xfrm>
          <a:prstGeom prst="rect">
            <a:avLst/>
          </a:prstGeom>
        </p:spPr>
      </p:pic>
      <p:pic>
        <p:nvPicPr>
          <p:cNvPr id="80" name="グラフィックス 79" descr="困った顔 (塗りつぶし)">
            <a:extLst>
              <a:ext uri="{FF2B5EF4-FFF2-40B4-BE49-F238E27FC236}">
                <a16:creationId xmlns:a16="http://schemas.microsoft.com/office/drawing/2014/main" id="{B7116DE8-499E-3143-BBB7-BE734AA1A5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397727" y="4606537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困った顔 (塗りつぶしなし)">
            <a:extLst>
              <a:ext uri="{FF2B5EF4-FFF2-40B4-BE49-F238E27FC236}">
                <a16:creationId xmlns:a16="http://schemas.microsoft.com/office/drawing/2014/main" id="{77B41790-5406-9E4D-A0C0-0CB8C6FDF86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232214" y="4628287"/>
            <a:ext cx="914400" cy="914400"/>
          </a:xfrm>
          <a:prstGeom prst="rect">
            <a:avLst/>
          </a:prstGeom>
        </p:spPr>
      </p:pic>
      <p:pic>
        <p:nvPicPr>
          <p:cNvPr id="82" name="グラフィックス 81" descr="驚いた顔 (塗りつぶし)">
            <a:extLst>
              <a:ext uri="{FF2B5EF4-FFF2-40B4-BE49-F238E27FC236}">
                <a16:creationId xmlns:a16="http://schemas.microsoft.com/office/drawing/2014/main" id="{8A312B89-4F8A-B843-BEDB-EFFC6F7EB13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200910" y="4668881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驚いた顔 (塗りつぶしなし)">
            <a:extLst>
              <a:ext uri="{FF2B5EF4-FFF2-40B4-BE49-F238E27FC236}">
                <a16:creationId xmlns:a16="http://schemas.microsoft.com/office/drawing/2014/main" id="{207F846A-848B-E94C-9105-0FA219A2360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9115310" y="4706475"/>
            <a:ext cx="914400" cy="914400"/>
          </a:xfrm>
          <a:prstGeom prst="rect">
            <a:avLst/>
          </a:prstGeom>
        </p:spPr>
      </p:pic>
      <p:pic>
        <p:nvPicPr>
          <p:cNvPr id="84" name="グラフィックス 83" descr="泣き顔 (塗りつぶし)">
            <a:extLst>
              <a:ext uri="{FF2B5EF4-FFF2-40B4-BE49-F238E27FC236}">
                <a16:creationId xmlns:a16="http://schemas.microsoft.com/office/drawing/2014/main" id="{FED8008E-5462-5B41-B5C6-639DB047B6D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9968736" y="4670925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泣き顔 (塗りつぶしなし)">
            <a:extLst>
              <a:ext uri="{FF2B5EF4-FFF2-40B4-BE49-F238E27FC236}">
                <a16:creationId xmlns:a16="http://schemas.microsoft.com/office/drawing/2014/main" id="{26E9F006-86C9-224E-B4AE-5B980224594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0892513" y="4591875"/>
            <a:ext cx="914400" cy="914400"/>
          </a:xfrm>
          <a:prstGeom prst="rect">
            <a:avLst/>
          </a:prstGeom>
        </p:spPr>
      </p:pic>
      <p:pic>
        <p:nvPicPr>
          <p:cNvPr id="86" name="グラフィックス 85" descr="心配そうな顔 (塗りつぶし)">
            <a:extLst>
              <a:ext uri="{FF2B5EF4-FFF2-40B4-BE49-F238E27FC236}">
                <a16:creationId xmlns:a16="http://schemas.microsoft.com/office/drawing/2014/main" id="{5A04AB24-35DA-1746-BE72-3EBFBD0017B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09709" y="5506275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心配そうな顔 (塗りつぶしなし)">
            <a:extLst>
              <a:ext uri="{FF2B5EF4-FFF2-40B4-BE49-F238E27FC236}">
                <a16:creationId xmlns:a16="http://schemas.microsoft.com/office/drawing/2014/main" id="{38C5C8E3-4659-6B41-9B6A-278EBB1E676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261018" y="5449725"/>
            <a:ext cx="914400" cy="914400"/>
          </a:xfrm>
          <a:prstGeom prst="rect">
            <a:avLst/>
          </a:prstGeom>
        </p:spPr>
      </p:pic>
      <p:pic>
        <p:nvPicPr>
          <p:cNvPr id="88" name="グラフィックス 87" descr="怒った顔 (塗りつぶし)">
            <a:extLst>
              <a:ext uri="{FF2B5EF4-FFF2-40B4-BE49-F238E27FC236}">
                <a16:creationId xmlns:a16="http://schemas.microsoft.com/office/drawing/2014/main" id="{18BC03D1-B3A3-384D-95AB-138F480A5F88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356088" y="5499487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怒った顔 (塗りつぶしなし)">
            <a:extLst>
              <a:ext uri="{FF2B5EF4-FFF2-40B4-BE49-F238E27FC236}">
                <a16:creationId xmlns:a16="http://schemas.microsoft.com/office/drawing/2014/main" id="{D424559C-5595-6D4B-9266-09ED4FAE268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32342" y="5542687"/>
            <a:ext cx="914400" cy="914400"/>
          </a:xfrm>
          <a:prstGeom prst="rect">
            <a:avLst/>
          </a:prstGeom>
        </p:spPr>
      </p:pic>
      <p:pic>
        <p:nvPicPr>
          <p:cNvPr id="90" name="グラフィックス 89" descr="サングラスをかけた顔 (塗りつぶし)">
            <a:extLst>
              <a:ext uri="{FF2B5EF4-FFF2-40B4-BE49-F238E27FC236}">
                <a16:creationId xmlns:a16="http://schemas.microsoft.com/office/drawing/2014/main" id="{F5E6589F-6133-344B-9A29-ECC33F4188E7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397592" y="5542499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サングラスをかけた顔 (塗りつぶしなし)">
            <a:extLst>
              <a:ext uri="{FF2B5EF4-FFF2-40B4-BE49-F238E27FC236}">
                <a16:creationId xmlns:a16="http://schemas.microsoft.com/office/drawing/2014/main" id="{5788CB17-4CBF-394A-A854-0B33B21EA40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491049" y="5599237"/>
            <a:ext cx="914400" cy="914400"/>
          </a:xfrm>
          <a:prstGeom prst="rect">
            <a:avLst/>
          </a:prstGeom>
        </p:spPr>
      </p:pic>
      <p:pic>
        <p:nvPicPr>
          <p:cNvPr id="92" name="グラフィックス 91" descr="恋をしている顔 (塗りつぶし)">
            <a:extLst>
              <a:ext uri="{FF2B5EF4-FFF2-40B4-BE49-F238E27FC236}">
                <a16:creationId xmlns:a16="http://schemas.microsoft.com/office/drawing/2014/main" id="{1BACD9F9-C401-B94B-88D3-39500DBB022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421880" y="5520937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恋をしている顔 (塗りつぶしなし)">
            <a:extLst>
              <a:ext uri="{FF2B5EF4-FFF2-40B4-BE49-F238E27FC236}">
                <a16:creationId xmlns:a16="http://schemas.microsoft.com/office/drawing/2014/main" id="{A746411C-2865-824F-8C08-097B4B1F71A6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289362" y="5489437"/>
            <a:ext cx="914400" cy="914400"/>
          </a:xfrm>
          <a:prstGeom prst="rect">
            <a:avLst/>
          </a:prstGeom>
        </p:spPr>
      </p:pic>
      <p:pic>
        <p:nvPicPr>
          <p:cNvPr id="94" name="グラフィックス 93" descr="天使の顔 (塗りつぶし)">
            <a:extLst>
              <a:ext uri="{FF2B5EF4-FFF2-40B4-BE49-F238E27FC236}">
                <a16:creationId xmlns:a16="http://schemas.microsoft.com/office/drawing/2014/main" id="{12D5B9B2-1419-7341-A00D-01316A8F3779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236624" y="5684737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天使の顔 (塗りつぶしなし)">
            <a:extLst>
              <a:ext uri="{FF2B5EF4-FFF2-40B4-BE49-F238E27FC236}">
                <a16:creationId xmlns:a16="http://schemas.microsoft.com/office/drawing/2014/main" id="{2836D41A-E5CF-1543-9D88-760A95E54E3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9136968" y="5684737"/>
            <a:ext cx="914400" cy="914400"/>
          </a:xfrm>
          <a:prstGeom prst="rect">
            <a:avLst/>
          </a:prstGeom>
        </p:spPr>
      </p:pic>
      <p:pic>
        <p:nvPicPr>
          <p:cNvPr id="96" name="グラフィックス 95" descr="悪魔の顔 (塗りつぶし)">
            <a:extLst>
              <a:ext uri="{FF2B5EF4-FFF2-40B4-BE49-F238E27FC236}">
                <a16:creationId xmlns:a16="http://schemas.microsoft.com/office/drawing/2014/main" id="{CD1F8340-602D-414B-B0F0-A75B9D45CE6F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089936" y="5727299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悪魔の顔 (塗りつぶしなし)">
            <a:extLst>
              <a:ext uri="{FF2B5EF4-FFF2-40B4-BE49-F238E27FC236}">
                <a16:creationId xmlns:a16="http://schemas.microsoft.com/office/drawing/2014/main" id="{2DC9BF7F-31AC-2F4A-AA84-6023ABE8276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0951712" y="56847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4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グラフィックス 74" descr="シャンパン グラス">
            <a:extLst>
              <a:ext uri="{FF2B5EF4-FFF2-40B4-BE49-F238E27FC236}">
                <a16:creationId xmlns:a16="http://schemas.microsoft.com/office/drawing/2014/main" id="{A4BFA749-23CC-D54C-BD9B-3E0111D5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4662"/>
            <a:ext cx="914400" cy="914400"/>
          </a:xfrm>
          <a:prstGeom prst="rect">
            <a:avLst/>
          </a:prstGeom>
        </p:spPr>
      </p:pic>
      <p:pic>
        <p:nvPicPr>
          <p:cNvPr id="77" name="グラフィックス 76" descr="パーティー用の仮面">
            <a:extLst>
              <a:ext uri="{FF2B5EF4-FFF2-40B4-BE49-F238E27FC236}">
                <a16:creationId xmlns:a16="http://schemas.microsoft.com/office/drawing/2014/main" id="{E40F4D47-D44D-AA4E-8D98-347CB1C8D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400" y="-35400"/>
            <a:ext cx="914400" cy="914400"/>
          </a:xfrm>
          <a:prstGeom prst="rect">
            <a:avLst/>
          </a:prstGeom>
        </p:spPr>
      </p:pic>
      <p:pic>
        <p:nvPicPr>
          <p:cNvPr id="79" name="グラフィックス 78" descr="道化師の帽子">
            <a:extLst>
              <a:ext uri="{FF2B5EF4-FFF2-40B4-BE49-F238E27FC236}">
                <a16:creationId xmlns:a16="http://schemas.microsoft.com/office/drawing/2014/main" id="{08A381DB-DEA2-2446-91EA-46C0CAFD5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9800" y="-13463"/>
            <a:ext cx="914400" cy="914400"/>
          </a:xfrm>
          <a:prstGeom prst="rect">
            <a:avLst/>
          </a:prstGeom>
        </p:spPr>
      </p:pic>
      <p:pic>
        <p:nvPicPr>
          <p:cNvPr id="81" name="グラフィックス 80" descr="龍の舞">
            <a:extLst>
              <a:ext uri="{FF2B5EF4-FFF2-40B4-BE49-F238E27FC236}">
                <a16:creationId xmlns:a16="http://schemas.microsoft.com/office/drawing/2014/main" id="{50439C86-E439-9646-B762-FBAB397B2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5388" y="51149"/>
            <a:ext cx="914400" cy="914400"/>
          </a:xfrm>
          <a:prstGeom prst="rect">
            <a:avLst/>
          </a:prstGeom>
        </p:spPr>
      </p:pic>
      <p:pic>
        <p:nvPicPr>
          <p:cNvPr id="83" name="グラフィックス 82" descr="風鈴">
            <a:extLst>
              <a:ext uri="{FF2B5EF4-FFF2-40B4-BE49-F238E27FC236}">
                <a16:creationId xmlns:a16="http://schemas.microsoft.com/office/drawing/2014/main" id="{79ED3F0C-4077-5D4A-BA4D-E309823BAC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788" y="114600"/>
            <a:ext cx="914400" cy="914400"/>
          </a:xfrm>
          <a:prstGeom prst="rect">
            <a:avLst/>
          </a:prstGeom>
        </p:spPr>
      </p:pic>
      <p:pic>
        <p:nvPicPr>
          <p:cNvPr id="85" name="グラフィックス 84" descr="金封">
            <a:extLst>
              <a:ext uri="{FF2B5EF4-FFF2-40B4-BE49-F238E27FC236}">
                <a16:creationId xmlns:a16="http://schemas.microsoft.com/office/drawing/2014/main" id="{9BE1F443-8CEE-9345-8542-BE286FAA08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6988" y="189600"/>
            <a:ext cx="914400" cy="914400"/>
          </a:xfrm>
          <a:prstGeom prst="rect">
            <a:avLst/>
          </a:prstGeom>
        </p:spPr>
      </p:pic>
      <p:pic>
        <p:nvPicPr>
          <p:cNvPr id="87" name="グラフィックス 86" descr="祭りの灯籠">
            <a:extLst>
              <a:ext uri="{FF2B5EF4-FFF2-40B4-BE49-F238E27FC236}">
                <a16:creationId xmlns:a16="http://schemas.microsoft.com/office/drawing/2014/main" id="{0F927C50-9F1B-AA46-A813-63FAF547B9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60000" y="180975"/>
            <a:ext cx="914400" cy="914400"/>
          </a:xfrm>
          <a:prstGeom prst="rect">
            <a:avLst/>
          </a:prstGeom>
        </p:spPr>
      </p:pic>
      <p:pic>
        <p:nvPicPr>
          <p:cNvPr id="89" name="グラフィックス 88" descr="おみくじ入りクッキー">
            <a:extLst>
              <a:ext uri="{FF2B5EF4-FFF2-40B4-BE49-F238E27FC236}">
                <a16:creationId xmlns:a16="http://schemas.microsoft.com/office/drawing/2014/main" id="{767D84A0-7F12-6142-B0EC-D93037B694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7200" y="127462"/>
            <a:ext cx="914400" cy="914400"/>
          </a:xfrm>
          <a:prstGeom prst="rect">
            <a:avLst/>
          </a:prstGeom>
        </p:spPr>
      </p:pic>
      <p:pic>
        <p:nvPicPr>
          <p:cNvPr id="91" name="グラフィックス 90" descr="扇">
            <a:extLst>
              <a:ext uri="{FF2B5EF4-FFF2-40B4-BE49-F238E27FC236}">
                <a16:creationId xmlns:a16="http://schemas.microsoft.com/office/drawing/2014/main" id="{6C86E1DC-A6E0-B749-8850-7825F38921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83562" y="51149"/>
            <a:ext cx="914400" cy="914400"/>
          </a:xfrm>
          <a:prstGeom prst="rect">
            <a:avLst/>
          </a:prstGeom>
        </p:spPr>
      </p:pic>
      <p:pic>
        <p:nvPicPr>
          <p:cNvPr id="93" name="グラフィックス 92" descr="門松">
            <a:extLst>
              <a:ext uri="{FF2B5EF4-FFF2-40B4-BE49-F238E27FC236}">
                <a16:creationId xmlns:a16="http://schemas.microsoft.com/office/drawing/2014/main" id="{629DB1C3-A14E-E248-931A-BA2D7B3571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74400" y="134849"/>
            <a:ext cx="914400" cy="914400"/>
          </a:xfrm>
          <a:prstGeom prst="rect">
            <a:avLst/>
          </a:prstGeom>
        </p:spPr>
      </p:pic>
      <p:pic>
        <p:nvPicPr>
          <p:cNvPr id="95" name="グラフィックス 94" descr="鍵の付いたハート">
            <a:extLst>
              <a:ext uri="{FF2B5EF4-FFF2-40B4-BE49-F238E27FC236}">
                <a16:creationId xmlns:a16="http://schemas.microsoft.com/office/drawing/2014/main" id="{031E5F96-D1F7-A945-B8D2-67FA88A6BE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7200" y="192224"/>
            <a:ext cx="914400" cy="914400"/>
          </a:xfrm>
          <a:prstGeom prst="rect">
            <a:avLst/>
          </a:prstGeom>
        </p:spPr>
      </p:pic>
      <p:pic>
        <p:nvPicPr>
          <p:cNvPr id="97" name="グラフィックス 96" descr="ラブレター">
            <a:extLst>
              <a:ext uri="{FF2B5EF4-FFF2-40B4-BE49-F238E27FC236}">
                <a16:creationId xmlns:a16="http://schemas.microsoft.com/office/drawing/2014/main" id="{27932373-4E6B-9D4F-8206-3F145D5AFB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55812" y="199349"/>
            <a:ext cx="914400" cy="914400"/>
          </a:xfrm>
          <a:prstGeom prst="rect">
            <a:avLst/>
          </a:prstGeom>
        </p:spPr>
      </p:pic>
      <p:pic>
        <p:nvPicPr>
          <p:cNvPr id="99" name="グラフィックス 98" descr="蹄鉄">
            <a:extLst>
              <a:ext uri="{FF2B5EF4-FFF2-40B4-BE49-F238E27FC236}">
                <a16:creationId xmlns:a16="http://schemas.microsoft.com/office/drawing/2014/main" id="{C6006F12-E5FA-A946-8CAE-55F08C2E20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0594" y="1104000"/>
            <a:ext cx="914400" cy="914400"/>
          </a:xfrm>
          <a:prstGeom prst="rect">
            <a:avLst/>
          </a:prstGeom>
        </p:spPr>
      </p:pic>
      <p:pic>
        <p:nvPicPr>
          <p:cNvPr id="101" name="グラフィックス 100" descr="クローバー">
            <a:extLst>
              <a:ext uri="{FF2B5EF4-FFF2-40B4-BE49-F238E27FC236}">
                <a16:creationId xmlns:a16="http://schemas.microsoft.com/office/drawing/2014/main" id="{82D3422B-A712-A64D-BEF3-B05F7DB6BE3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53863" y="1029000"/>
            <a:ext cx="914400" cy="914400"/>
          </a:xfrm>
          <a:prstGeom prst="rect">
            <a:avLst/>
          </a:prstGeom>
        </p:spPr>
      </p:pic>
      <p:pic>
        <p:nvPicPr>
          <p:cNvPr id="103" name="グラフィックス 102" descr="レプラコーンの帽子">
            <a:extLst>
              <a:ext uri="{FF2B5EF4-FFF2-40B4-BE49-F238E27FC236}">
                <a16:creationId xmlns:a16="http://schemas.microsoft.com/office/drawing/2014/main" id="{B665F187-07C8-D843-ADCE-B1877199850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08737" y="1113749"/>
            <a:ext cx="914400" cy="914400"/>
          </a:xfrm>
          <a:prstGeom prst="rect">
            <a:avLst/>
          </a:prstGeom>
        </p:spPr>
      </p:pic>
      <p:pic>
        <p:nvPicPr>
          <p:cNvPr id="105" name="グラフィックス 104" descr="黄金の入った壺">
            <a:extLst>
              <a:ext uri="{FF2B5EF4-FFF2-40B4-BE49-F238E27FC236}">
                <a16:creationId xmlns:a16="http://schemas.microsoft.com/office/drawing/2014/main" id="{B2D27708-8BDF-1944-9036-68C8A99C957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507488" y="1113749"/>
            <a:ext cx="914400" cy="914400"/>
          </a:xfrm>
          <a:prstGeom prst="rect">
            <a:avLst/>
          </a:prstGeom>
        </p:spPr>
      </p:pic>
      <p:pic>
        <p:nvPicPr>
          <p:cNvPr id="107" name="グラフィックス 106" descr="虹">
            <a:extLst>
              <a:ext uri="{FF2B5EF4-FFF2-40B4-BE49-F238E27FC236}">
                <a16:creationId xmlns:a16="http://schemas.microsoft.com/office/drawing/2014/main" id="{ED68EE2A-A3EF-6747-B0D0-684C7308F84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496100" y="1104000"/>
            <a:ext cx="914400" cy="914400"/>
          </a:xfrm>
          <a:prstGeom prst="rect">
            <a:avLst/>
          </a:prstGeom>
        </p:spPr>
      </p:pic>
      <p:pic>
        <p:nvPicPr>
          <p:cNvPr id="109" name="グラフィックス 108" descr="うさぎの顔">
            <a:extLst>
              <a:ext uri="{FF2B5EF4-FFF2-40B4-BE49-F238E27FC236}">
                <a16:creationId xmlns:a16="http://schemas.microsoft.com/office/drawing/2014/main" id="{0F6BFA2B-31EF-3F4B-8DEC-C8E507D35B4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410500" y="1179000"/>
            <a:ext cx="914400" cy="914400"/>
          </a:xfrm>
          <a:prstGeom prst="rect">
            <a:avLst/>
          </a:prstGeom>
        </p:spPr>
      </p:pic>
      <p:pic>
        <p:nvPicPr>
          <p:cNvPr id="111" name="グラフィックス 110" descr="ひよこ">
            <a:extLst>
              <a:ext uri="{FF2B5EF4-FFF2-40B4-BE49-F238E27FC236}">
                <a16:creationId xmlns:a16="http://schemas.microsoft.com/office/drawing/2014/main" id="{20E2867C-4355-E54E-A0A8-994BF279C1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76337" y="1170375"/>
            <a:ext cx="914400" cy="914400"/>
          </a:xfrm>
          <a:prstGeom prst="rect">
            <a:avLst/>
          </a:prstGeom>
        </p:spPr>
      </p:pic>
      <p:pic>
        <p:nvPicPr>
          <p:cNvPr id="113" name="グラフィックス 112" descr="カゴに入った卵">
            <a:extLst>
              <a:ext uri="{FF2B5EF4-FFF2-40B4-BE49-F238E27FC236}">
                <a16:creationId xmlns:a16="http://schemas.microsoft.com/office/drawing/2014/main" id="{23A615E0-5357-4B49-8B59-5A8A098AAA2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0737" y="1320375"/>
            <a:ext cx="914400" cy="914400"/>
          </a:xfrm>
          <a:prstGeom prst="rect">
            <a:avLst/>
          </a:prstGeom>
        </p:spPr>
      </p:pic>
      <p:pic>
        <p:nvPicPr>
          <p:cNvPr id="115" name="グラフィックス 114" descr="鯉のぼり">
            <a:extLst>
              <a:ext uri="{FF2B5EF4-FFF2-40B4-BE49-F238E27FC236}">
                <a16:creationId xmlns:a16="http://schemas.microsoft.com/office/drawing/2014/main" id="{FB504EC9-A7EE-8941-9EE1-FE609450580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4400" y="1282874"/>
            <a:ext cx="914400" cy="914400"/>
          </a:xfrm>
          <a:prstGeom prst="rect">
            <a:avLst/>
          </a:prstGeom>
        </p:spPr>
      </p:pic>
      <p:pic>
        <p:nvPicPr>
          <p:cNvPr id="117" name="グラフィックス 116" descr="線香花火">
            <a:extLst>
              <a:ext uri="{FF2B5EF4-FFF2-40B4-BE49-F238E27FC236}">
                <a16:creationId xmlns:a16="http://schemas.microsoft.com/office/drawing/2014/main" id="{FDBFF895-1E94-254C-889C-E5BE4AEF097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988800" y="1306912"/>
            <a:ext cx="914400" cy="914400"/>
          </a:xfrm>
          <a:prstGeom prst="rect">
            <a:avLst/>
          </a:prstGeom>
        </p:spPr>
      </p:pic>
      <p:pic>
        <p:nvPicPr>
          <p:cNvPr id="119" name="グラフィックス 118" descr="爆竹">
            <a:extLst>
              <a:ext uri="{FF2B5EF4-FFF2-40B4-BE49-F238E27FC236}">
                <a16:creationId xmlns:a16="http://schemas.microsoft.com/office/drawing/2014/main" id="{381066F6-9905-BD40-83B2-71578304AFB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052800" y="1363837"/>
            <a:ext cx="914400" cy="914400"/>
          </a:xfrm>
          <a:prstGeom prst="rect">
            <a:avLst/>
          </a:prstGeom>
        </p:spPr>
      </p:pic>
      <p:pic>
        <p:nvPicPr>
          <p:cNvPr id="121" name="グラフィックス 120" descr="花火">
            <a:extLst>
              <a:ext uri="{FF2B5EF4-FFF2-40B4-BE49-F238E27FC236}">
                <a16:creationId xmlns:a16="http://schemas.microsoft.com/office/drawing/2014/main" id="{E9CADDA1-36F8-F546-9D6E-23ADDD8755F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119200" y="1236150"/>
            <a:ext cx="914400" cy="914400"/>
          </a:xfrm>
          <a:prstGeom prst="rect">
            <a:avLst/>
          </a:prstGeom>
        </p:spPr>
      </p:pic>
      <p:pic>
        <p:nvPicPr>
          <p:cNvPr id="123" name="グラフィックス 122" descr="七夕の笹">
            <a:extLst>
              <a:ext uri="{FF2B5EF4-FFF2-40B4-BE49-F238E27FC236}">
                <a16:creationId xmlns:a16="http://schemas.microsoft.com/office/drawing/2014/main" id="{BCDE1D76-15CC-0249-A91C-278ED3B5018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39463" y="2193338"/>
            <a:ext cx="914400" cy="914400"/>
          </a:xfrm>
          <a:prstGeom prst="rect">
            <a:avLst/>
          </a:prstGeom>
        </p:spPr>
      </p:pic>
      <p:pic>
        <p:nvPicPr>
          <p:cNvPr id="125" name="グラフィックス 124" descr="お月見">
            <a:extLst>
              <a:ext uri="{FF2B5EF4-FFF2-40B4-BE49-F238E27FC236}">
                <a16:creationId xmlns:a16="http://schemas.microsoft.com/office/drawing/2014/main" id="{21173434-C36B-1C4A-96D6-E5BAAC5C9FC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87126" y="2249849"/>
            <a:ext cx="914400" cy="914400"/>
          </a:xfrm>
          <a:prstGeom prst="rect">
            <a:avLst/>
          </a:prstGeom>
        </p:spPr>
      </p:pic>
      <p:pic>
        <p:nvPicPr>
          <p:cNvPr id="127" name="グラフィックス 126" descr="クモの巣">
            <a:extLst>
              <a:ext uri="{FF2B5EF4-FFF2-40B4-BE49-F238E27FC236}">
                <a16:creationId xmlns:a16="http://schemas.microsoft.com/office/drawing/2014/main" id="{C4A331B6-7055-3544-8D44-ED5F8FC66FE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509800" y="2493112"/>
            <a:ext cx="914400" cy="914400"/>
          </a:xfrm>
          <a:prstGeom prst="rect">
            <a:avLst/>
          </a:prstGeom>
        </p:spPr>
      </p:pic>
      <p:pic>
        <p:nvPicPr>
          <p:cNvPr id="129" name="グラフィックス 128" descr="頭蓋骨">
            <a:extLst>
              <a:ext uri="{FF2B5EF4-FFF2-40B4-BE49-F238E27FC236}">
                <a16:creationId xmlns:a16="http://schemas.microsoft.com/office/drawing/2014/main" id="{C29CBBD5-F5A7-D24E-A631-5FDF0EEFC16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24200" y="2278237"/>
            <a:ext cx="914400" cy="914400"/>
          </a:xfrm>
          <a:prstGeom prst="rect">
            <a:avLst/>
          </a:prstGeom>
        </p:spPr>
      </p:pic>
      <p:pic>
        <p:nvPicPr>
          <p:cNvPr id="131" name="グラフィックス 130" descr="墓石">
            <a:extLst>
              <a:ext uri="{FF2B5EF4-FFF2-40B4-BE49-F238E27FC236}">
                <a16:creationId xmlns:a16="http://schemas.microsoft.com/office/drawing/2014/main" id="{DDE1248E-EB46-DE44-95CC-8937982C72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496100" y="2278237"/>
            <a:ext cx="914400" cy="914400"/>
          </a:xfrm>
          <a:prstGeom prst="rect">
            <a:avLst/>
          </a:prstGeom>
        </p:spPr>
      </p:pic>
      <p:pic>
        <p:nvPicPr>
          <p:cNvPr id="133" name="グラフィックス 132" descr="穀物">
            <a:extLst>
              <a:ext uri="{FF2B5EF4-FFF2-40B4-BE49-F238E27FC236}">
                <a16:creationId xmlns:a16="http://schemas.microsoft.com/office/drawing/2014/main" id="{C53C8250-B5EE-934E-A14B-D1B3D6A73CB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398012" y="2344612"/>
            <a:ext cx="914400" cy="914400"/>
          </a:xfrm>
          <a:prstGeom prst="rect">
            <a:avLst/>
          </a:prstGeom>
        </p:spPr>
      </p:pic>
      <p:pic>
        <p:nvPicPr>
          <p:cNvPr id="135" name="グラフィックス 134" descr="ドングリ">
            <a:extLst>
              <a:ext uri="{FF2B5EF4-FFF2-40B4-BE49-F238E27FC236}">
                <a16:creationId xmlns:a16="http://schemas.microsoft.com/office/drawing/2014/main" id="{E58DBA4E-D571-3243-BA25-99AE43F7FFC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26662" y="2475188"/>
            <a:ext cx="914400" cy="914400"/>
          </a:xfrm>
          <a:prstGeom prst="rect">
            <a:avLst/>
          </a:prstGeom>
        </p:spPr>
      </p:pic>
      <p:pic>
        <p:nvPicPr>
          <p:cNvPr id="137" name="グラフィックス 136" descr="トウモロコシ">
            <a:extLst>
              <a:ext uri="{FF2B5EF4-FFF2-40B4-BE49-F238E27FC236}">
                <a16:creationId xmlns:a16="http://schemas.microsoft.com/office/drawing/2014/main" id="{DC81ADDA-9918-D044-859B-5266EBF93CA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19000" y="2475188"/>
            <a:ext cx="914400" cy="914400"/>
          </a:xfrm>
          <a:prstGeom prst="rect">
            <a:avLst/>
          </a:prstGeom>
        </p:spPr>
      </p:pic>
      <p:pic>
        <p:nvPicPr>
          <p:cNvPr id="139" name="グラフィックス 138" descr="カボチャ">
            <a:extLst>
              <a:ext uri="{FF2B5EF4-FFF2-40B4-BE49-F238E27FC236}">
                <a16:creationId xmlns:a16="http://schemas.microsoft.com/office/drawing/2014/main" id="{ABC2699E-4ADB-4240-9CE4-160F7037479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31600" y="2417812"/>
            <a:ext cx="914400" cy="914400"/>
          </a:xfrm>
          <a:prstGeom prst="rect">
            <a:avLst/>
          </a:prstGeom>
        </p:spPr>
      </p:pic>
      <p:pic>
        <p:nvPicPr>
          <p:cNvPr id="141" name="グラフィックス 140" descr="七面鳥">
            <a:extLst>
              <a:ext uri="{FF2B5EF4-FFF2-40B4-BE49-F238E27FC236}">
                <a16:creationId xmlns:a16="http://schemas.microsoft.com/office/drawing/2014/main" id="{B054D490-B86B-EA4D-B7F4-9D3D6D7B54E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023624" y="2475188"/>
            <a:ext cx="914400" cy="914400"/>
          </a:xfrm>
          <a:prstGeom prst="rect">
            <a:avLst/>
          </a:prstGeom>
        </p:spPr>
      </p:pic>
      <p:pic>
        <p:nvPicPr>
          <p:cNvPr id="143" name="グラフィックス 142" descr="収穫用のカゴ">
            <a:extLst>
              <a:ext uri="{FF2B5EF4-FFF2-40B4-BE49-F238E27FC236}">
                <a16:creationId xmlns:a16="http://schemas.microsoft.com/office/drawing/2014/main" id="{1A2B089E-3D4F-3044-9FE2-0AAB7CCD91B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946050" y="2475188"/>
            <a:ext cx="914400" cy="914400"/>
          </a:xfrm>
          <a:prstGeom prst="rect">
            <a:avLst/>
          </a:prstGeom>
        </p:spPr>
      </p:pic>
      <p:pic>
        <p:nvPicPr>
          <p:cNvPr id="145" name="グラフィックス 144" descr="調理済みの七面鳥">
            <a:extLst>
              <a:ext uri="{FF2B5EF4-FFF2-40B4-BE49-F238E27FC236}">
                <a16:creationId xmlns:a16="http://schemas.microsoft.com/office/drawing/2014/main" id="{7BC23388-753E-2347-B474-E4B394C8E4F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946812" y="2344612"/>
            <a:ext cx="914400" cy="914400"/>
          </a:xfrm>
          <a:prstGeom prst="rect">
            <a:avLst/>
          </a:prstGeom>
        </p:spPr>
      </p:pic>
      <p:pic>
        <p:nvPicPr>
          <p:cNvPr id="147" name="グラフィックス 146" descr="葬祭用ろうそく">
            <a:extLst>
              <a:ext uri="{FF2B5EF4-FFF2-40B4-BE49-F238E27FC236}">
                <a16:creationId xmlns:a16="http://schemas.microsoft.com/office/drawing/2014/main" id="{177C3D1B-1DE6-EE41-A830-27F8699FB0B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81000" y="3414300"/>
            <a:ext cx="914400" cy="914400"/>
          </a:xfrm>
          <a:prstGeom prst="rect">
            <a:avLst/>
          </a:prstGeom>
        </p:spPr>
      </p:pic>
      <p:pic>
        <p:nvPicPr>
          <p:cNvPr id="149" name="グラフィックス 148" descr="蝶ネクタイ">
            <a:extLst>
              <a:ext uri="{FF2B5EF4-FFF2-40B4-BE49-F238E27FC236}">
                <a16:creationId xmlns:a16="http://schemas.microsoft.com/office/drawing/2014/main" id="{5BAC60EA-6DC9-664B-9F0C-49E04DAE124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14994" y="3555860"/>
            <a:ext cx="914400" cy="914400"/>
          </a:xfrm>
          <a:prstGeom prst="rect">
            <a:avLst/>
          </a:prstGeom>
        </p:spPr>
      </p:pic>
      <p:pic>
        <p:nvPicPr>
          <p:cNvPr id="151" name="グラフィックス 150" descr="ベル">
            <a:extLst>
              <a:ext uri="{FF2B5EF4-FFF2-40B4-BE49-F238E27FC236}">
                <a16:creationId xmlns:a16="http://schemas.microsoft.com/office/drawing/2014/main" id="{23D92CDA-2890-FF48-BA80-6ED585E048F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358901" y="3457314"/>
            <a:ext cx="914400" cy="914400"/>
          </a:xfrm>
          <a:prstGeom prst="rect">
            <a:avLst/>
          </a:prstGeom>
        </p:spPr>
      </p:pic>
      <p:pic>
        <p:nvPicPr>
          <p:cNvPr id="153" name="グラフィックス 152" descr="靴下">
            <a:extLst>
              <a:ext uri="{FF2B5EF4-FFF2-40B4-BE49-F238E27FC236}">
                <a16:creationId xmlns:a16="http://schemas.microsoft.com/office/drawing/2014/main" id="{7F7AB83A-3C03-BF43-9ACA-D1C0B6448F7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371532" y="3519187"/>
            <a:ext cx="914400" cy="914400"/>
          </a:xfrm>
          <a:prstGeom prst="rect">
            <a:avLst/>
          </a:prstGeom>
        </p:spPr>
      </p:pic>
      <p:pic>
        <p:nvPicPr>
          <p:cNvPr id="155" name="グラフィックス 154" descr="リース (祭日)">
            <a:extLst>
              <a:ext uri="{FF2B5EF4-FFF2-40B4-BE49-F238E27FC236}">
                <a16:creationId xmlns:a16="http://schemas.microsoft.com/office/drawing/2014/main" id="{7E8EB576-7E45-CA47-8562-A520A71E028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316964" y="3584097"/>
            <a:ext cx="914400" cy="914400"/>
          </a:xfrm>
          <a:prstGeom prst="rect">
            <a:avLst/>
          </a:prstGeom>
        </p:spPr>
      </p:pic>
      <p:pic>
        <p:nvPicPr>
          <p:cNvPr id="157" name="グラフィックス 156" descr="ホリデイ ツリー">
            <a:extLst>
              <a:ext uri="{FF2B5EF4-FFF2-40B4-BE49-F238E27FC236}">
                <a16:creationId xmlns:a16="http://schemas.microsoft.com/office/drawing/2014/main" id="{A62FB012-8EEA-A649-83A4-EEA4EBD0EC1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235433" y="3519187"/>
            <a:ext cx="914400" cy="914400"/>
          </a:xfrm>
          <a:prstGeom prst="rect">
            <a:avLst/>
          </a:prstGeom>
        </p:spPr>
      </p:pic>
      <p:pic>
        <p:nvPicPr>
          <p:cNvPr id="159" name="グラフィックス 158" descr="杖形のキャンディ">
            <a:extLst>
              <a:ext uri="{FF2B5EF4-FFF2-40B4-BE49-F238E27FC236}">
                <a16:creationId xmlns:a16="http://schemas.microsoft.com/office/drawing/2014/main" id="{3F5B2E59-DAB3-A446-801A-C12C565886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976987" y="3414525"/>
            <a:ext cx="914400" cy="914400"/>
          </a:xfrm>
          <a:prstGeom prst="rect">
            <a:avLst/>
          </a:prstGeom>
        </p:spPr>
      </p:pic>
      <p:pic>
        <p:nvPicPr>
          <p:cNvPr id="161" name="グラフィックス 160" descr="ジンジャーブレッド クッキー">
            <a:extLst>
              <a:ext uri="{FF2B5EF4-FFF2-40B4-BE49-F238E27FC236}">
                <a16:creationId xmlns:a16="http://schemas.microsoft.com/office/drawing/2014/main" id="{900BC14C-632B-444E-A227-6603CEC470E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205387" y="3470550"/>
            <a:ext cx="914400" cy="914400"/>
          </a:xfrm>
          <a:prstGeom prst="rect">
            <a:avLst/>
          </a:prstGeom>
        </p:spPr>
      </p:pic>
      <p:pic>
        <p:nvPicPr>
          <p:cNvPr id="163" name="グラフィックス 162" descr="ブロントサウルス">
            <a:extLst>
              <a:ext uri="{FF2B5EF4-FFF2-40B4-BE49-F238E27FC236}">
                <a16:creationId xmlns:a16="http://schemas.microsoft.com/office/drawing/2014/main" id="{41215156-FC2F-194E-A761-22FAC499B10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02900" y="4722036"/>
            <a:ext cx="914400" cy="914400"/>
          </a:xfrm>
          <a:prstGeom prst="rect">
            <a:avLst/>
          </a:prstGeom>
        </p:spPr>
      </p:pic>
      <p:pic>
        <p:nvPicPr>
          <p:cNvPr id="165" name="グラフィックス 164" descr="ティラノサウルス レックス">
            <a:extLst>
              <a:ext uri="{FF2B5EF4-FFF2-40B4-BE49-F238E27FC236}">
                <a16:creationId xmlns:a16="http://schemas.microsoft.com/office/drawing/2014/main" id="{BC83BEEB-A9AB-384A-9938-C3A7E65DDD7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469250" y="4763325"/>
            <a:ext cx="914400" cy="914400"/>
          </a:xfrm>
          <a:prstGeom prst="rect">
            <a:avLst/>
          </a:prstGeom>
        </p:spPr>
      </p:pic>
      <p:pic>
        <p:nvPicPr>
          <p:cNvPr id="167" name="グラフィックス 166" descr="プテロダクティル">
            <a:extLst>
              <a:ext uri="{FF2B5EF4-FFF2-40B4-BE49-F238E27FC236}">
                <a16:creationId xmlns:a16="http://schemas.microsoft.com/office/drawing/2014/main" id="{EC0A4D05-4C6D-A244-B96B-5E04D4A18CA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535600" y="4886479"/>
            <a:ext cx="914400" cy="914400"/>
          </a:xfrm>
          <a:prstGeom prst="rect">
            <a:avLst/>
          </a:prstGeom>
        </p:spPr>
      </p:pic>
      <p:pic>
        <p:nvPicPr>
          <p:cNvPr id="169" name="グラフィックス 168" descr="恐竜の足跡">
            <a:extLst>
              <a:ext uri="{FF2B5EF4-FFF2-40B4-BE49-F238E27FC236}">
                <a16:creationId xmlns:a16="http://schemas.microsoft.com/office/drawing/2014/main" id="{9805FA7A-DC25-984E-BBBD-50779BFE091A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823257" y="48864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Macintosh PowerPoint</Application>
  <PresentationFormat>ワイド画面</PresentationFormat>
  <Paragraphs>0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24</cp:revision>
  <dcterms:created xsi:type="dcterms:W3CDTF">2020-09-25T02:16:45Z</dcterms:created>
  <dcterms:modified xsi:type="dcterms:W3CDTF">2020-09-25T03:47:36Z</dcterms:modified>
</cp:coreProperties>
</file>